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4"/>
  </p:sldMasterIdLst>
  <p:notesMasterIdLst>
    <p:notesMasterId r:id="rId54"/>
  </p:notesMasterIdLst>
  <p:handoutMasterIdLst>
    <p:handoutMasterId r:id="rId55"/>
  </p:handoutMasterIdLst>
  <p:sldIdLst>
    <p:sldId id="303" r:id="rId5"/>
    <p:sldId id="447" r:id="rId6"/>
    <p:sldId id="476" r:id="rId7"/>
    <p:sldId id="789" r:id="rId8"/>
    <p:sldId id="797" r:id="rId9"/>
    <p:sldId id="550" r:id="rId10"/>
    <p:sldId id="551" r:id="rId11"/>
    <p:sldId id="499" r:id="rId12"/>
    <p:sldId id="500" r:id="rId13"/>
    <p:sldId id="502" r:id="rId14"/>
    <p:sldId id="538" r:id="rId15"/>
    <p:sldId id="540" r:id="rId16"/>
    <p:sldId id="541" r:id="rId17"/>
    <p:sldId id="542" r:id="rId18"/>
    <p:sldId id="543" r:id="rId19"/>
    <p:sldId id="544" r:id="rId20"/>
    <p:sldId id="545" r:id="rId21"/>
    <p:sldId id="546" r:id="rId22"/>
    <p:sldId id="547" r:id="rId23"/>
    <p:sldId id="258" r:id="rId24"/>
    <p:sldId id="287" r:id="rId25"/>
    <p:sldId id="288" r:id="rId26"/>
    <p:sldId id="457" r:id="rId27"/>
    <p:sldId id="790" r:id="rId28"/>
    <p:sldId id="458" r:id="rId29"/>
    <p:sldId id="792" r:id="rId30"/>
    <p:sldId id="459" r:id="rId31"/>
    <p:sldId id="481" r:id="rId32"/>
    <p:sldId id="793" r:id="rId33"/>
    <p:sldId id="259" r:id="rId34"/>
    <p:sldId id="460" r:id="rId35"/>
    <p:sldId id="461" r:id="rId36"/>
    <p:sldId id="464" r:id="rId37"/>
    <p:sldId id="501" r:id="rId38"/>
    <p:sldId id="463" r:id="rId39"/>
    <p:sldId id="462" r:id="rId40"/>
    <p:sldId id="264" r:id="rId41"/>
    <p:sldId id="472" r:id="rId42"/>
    <p:sldId id="473" r:id="rId43"/>
    <p:sldId id="270" r:id="rId44"/>
    <p:sldId id="293" r:id="rId45"/>
    <p:sldId id="261" r:id="rId46"/>
    <p:sldId id="298" r:id="rId47"/>
    <p:sldId id="300" r:id="rId48"/>
    <p:sldId id="798" r:id="rId49"/>
    <p:sldId id="556" r:id="rId50"/>
    <p:sldId id="537" r:id="rId51"/>
    <p:sldId id="791" r:id="rId52"/>
    <p:sldId id="290" r:id="rId53"/>
  </p:sldIdLst>
  <p:sldSz cx="9144000" cy="5143500" type="screen16x9"/>
  <p:notesSz cx="7010400" cy="9296400"/>
  <p:custDataLst>
    <p:tags r:id="rId5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8" autoAdjust="0"/>
    <p:restoredTop sz="97650" autoAdjust="0"/>
  </p:normalViewPr>
  <p:slideViewPr>
    <p:cSldViewPr snapToGrid="0" snapToObjects="1" showGuides="1">
      <p:cViewPr varScale="1">
        <p:scale>
          <a:sx n="171" d="100"/>
          <a:sy n="171" d="100"/>
        </p:scale>
        <p:origin x="736"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57" d="100"/>
        <a:sy n="57" d="100"/>
      </p:scale>
      <p:origin x="0" y="0"/>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319791012039001E-2"/>
          <c:y val="5.6477233543999798E-2"/>
          <c:w val="0.79184626569566097"/>
          <c:h val="0.8210526315789480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4</c:v>
                </c:pt>
                <c:pt idx="2">
                  <c:v>6</c:v>
                </c:pt>
                <c:pt idx="3">
                  <c:v>8</c:v>
                </c:pt>
              </c:numCache>
            </c:numRef>
          </c:val>
          <c:extLst>
            <c:ext xmlns:c16="http://schemas.microsoft.com/office/drawing/2014/chart" uri="{C3380CC4-5D6E-409C-BE32-E72D297353CC}">
              <c16:uniqueId val="{00000000-0D00-4A4C-9BDA-D0A9BD03C3F5}"/>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c:v>
                </c:pt>
                <c:pt idx="1">
                  <c:v>3</c:v>
                </c:pt>
                <c:pt idx="2">
                  <c:v>7</c:v>
                </c:pt>
                <c:pt idx="3">
                  <c:v>9</c:v>
                </c:pt>
              </c:numCache>
            </c:numRef>
          </c:val>
          <c:extLst>
            <c:ext xmlns:c16="http://schemas.microsoft.com/office/drawing/2014/chart" uri="{C3380CC4-5D6E-409C-BE32-E72D297353CC}">
              <c16:uniqueId val="{00000001-0D00-4A4C-9BDA-D0A9BD03C3F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3</c:v>
                </c:pt>
                <c:pt idx="1">
                  <c:v>2</c:v>
                </c:pt>
                <c:pt idx="2">
                  <c:v>5</c:v>
                </c:pt>
                <c:pt idx="3">
                  <c:v>7</c:v>
                </c:pt>
              </c:numCache>
            </c:numRef>
          </c:val>
          <c:extLst>
            <c:ext xmlns:c16="http://schemas.microsoft.com/office/drawing/2014/chart" uri="{C3380CC4-5D6E-409C-BE32-E72D297353CC}">
              <c16:uniqueId val="{00000002-0D00-4A4C-9BDA-D0A9BD03C3F5}"/>
            </c:ext>
          </c:extLst>
        </c:ser>
        <c:ser>
          <c:idx val="3"/>
          <c:order val="3"/>
          <c:tx>
            <c:strRef>
              <c:f>Sheet1!$E$1</c:f>
              <c:strCache>
                <c:ptCount val="1"/>
                <c:pt idx="0">
                  <c:v>Series 4</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c:v>
                </c:pt>
                <c:pt idx="1">
                  <c:v>7</c:v>
                </c:pt>
                <c:pt idx="2">
                  <c:v>8</c:v>
                </c:pt>
                <c:pt idx="3">
                  <c:v>5</c:v>
                </c:pt>
              </c:numCache>
            </c:numRef>
          </c:val>
          <c:extLst>
            <c:ext xmlns:c16="http://schemas.microsoft.com/office/drawing/2014/chart" uri="{C3380CC4-5D6E-409C-BE32-E72D297353CC}">
              <c16:uniqueId val="{00000003-0D00-4A4C-9BDA-D0A9BD03C3F5}"/>
            </c:ext>
          </c:extLst>
        </c:ser>
        <c:ser>
          <c:idx val="4"/>
          <c:order val="4"/>
          <c:tx>
            <c:strRef>
              <c:f>Sheet1!$F$1</c:f>
              <c:strCache>
                <c:ptCount val="1"/>
                <c:pt idx="0">
                  <c:v>Series 5</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6</c:v>
                </c:pt>
                <c:pt idx="1">
                  <c:v>10</c:v>
                </c:pt>
                <c:pt idx="2">
                  <c:v>4</c:v>
                </c:pt>
                <c:pt idx="3">
                  <c:v>2</c:v>
                </c:pt>
              </c:numCache>
            </c:numRef>
          </c:val>
          <c:extLst>
            <c:ext xmlns:c16="http://schemas.microsoft.com/office/drawing/2014/chart" uri="{C3380CC4-5D6E-409C-BE32-E72D297353CC}">
              <c16:uniqueId val="{00000004-0D00-4A4C-9BDA-D0A9BD03C3F5}"/>
            </c:ext>
          </c:extLst>
        </c:ser>
        <c:ser>
          <c:idx val="5"/>
          <c:order val="5"/>
          <c:tx>
            <c:strRef>
              <c:f>Sheet1!$G$1</c:f>
              <c:strCache>
                <c:ptCount val="1"/>
                <c:pt idx="0">
                  <c:v>Series 6</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8</c:v>
                </c:pt>
                <c:pt idx="1">
                  <c:v>2</c:v>
                </c:pt>
                <c:pt idx="2">
                  <c:v>5</c:v>
                </c:pt>
                <c:pt idx="3">
                  <c:v>3</c:v>
                </c:pt>
              </c:numCache>
            </c:numRef>
          </c:val>
          <c:extLst>
            <c:ext xmlns:c16="http://schemas.microsoft.com/office/drawing/2014/chart" uri="{C3380CC4-5D6E-409C-BE32-E72D297353CC}">
              <c16:uniqueId val="{00000005-0D00-4A4C-9BDA-D0A9BD03C3F5}"/>
            </c:ext>
          </c:extLst>
        </c:ser>
        <c:dLbls>
          <c:showLegendKey val="0"/>
          <c:showVal val="0"/>
          <c:showCatName val="0"/>
          <c:showSerName val="0"/>
          <c:showPercent val="0"/>
          <c:showBubbleSize val="0"/>
        </c:dLbls>
        <c:gapWidth val="219"/>
        <c:overlap val="-27"/>
        <c:axId val="1967107712"/>
        <c:axId val="1967110032"/>
      </c:barChart>
      <c:catAx>
        <c:axId val="1967107712"/>
        <c:scaling>
          <c:orientation val="minMax"/>
        </c:scaling>
        <c:delete val="0"/>
        <c:axPos val="b"/>
        <c:numFmt formatCode="General" sourceLinked="0"/>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7110032"/>
        <c:crosses val="autoZero"/>
        <c:auto val="1"/>
        <c:lblAlgn val="ctr"/>
        <c:lblOffset val="0"/>
        <c:tickLblSkip val="1"/>
        <c:tickMarkSkip val="1"/>
        <c:noMultiLvlLbl val="0"/>
      </c:catAx>
      <c:valAx>
        <c:axId val="1967110032"/>
        <c:scaling>
          <c:orientation val="minMax"/>
          <c:min val="0"/>
        </c:scaling>
        <c:delete val="0"/>
        <c:axPos val="l"/>
        <c:numFmt formatCode="General" sourceLinked="1"/>
        <c:majorTickMark val="none"/>
        <c:minorTickMark val="none"/>
        <c:tickLblPos val="nextTo"/>
        <c:spPr>
          <a:noFill/>
          <a:ln>
            <a:no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967107712"/>
        <c:crosses val="autoZero"/>
        <c:crossBetween val="between"/>
        <c:minorUnit val="1"/>
      </c:valAx>
      <c:spPr>
        <a:noFill/>
        <a:ln>
          <a:noFill/>
        </a:ln>
        <a:effectLst/>
      </c:spPr>
    </c:plotArea>
    <c:legend>
      <c:legendPos val="r"/>
      <c:layout>
        <c:manualLayout>
          <c:xMode val="edge"/>
          <c:yMode val="edge"/>
          <c:x val="0.836667282786835"/>
          <c:y val="0.19960103792810299"/>
          <c:w val="0.161767771986248"/>
          <c:h val="0.600797568054831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664062274850805E-2"/>
          <c:y val="5.6477233543999798E-2"/>
          <c:w val="0.74849584561132299"/>
          <c:h val="0.82105263157894803"/>
        </c:manualLayout>
      </c:layout>
      <c:lineChart>
        <c:grouping val="standard"/>
        <c:varyColors val="0"/>
        <c:ser>
          <c:idx val="0"/>
          <c:order val="0"/>
          <c:tx>
            <c:strRef>
              <c:f>Sheet1!$B$1</c:f>
              <c:strCache>
                <c:ptCount val="1"/>
                <c:pt idx="0">
                  <c:v>Series 1</c:v>
                </c:pt>
              </c:strCache>
            </c:strRef>
          </c:tx>
          <c:spPr>
            <a:ln w="38100"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4</c:v>
                </c:pt>
                <c:pt idx="2">
                  <c:v>6</c:v>
                </c:pt>
                <c:pt idx="3">
                  <c:v>8</c:v>
                </c:pt>
              </c:numCache>
            </c:numRef>
          </c:val>
          <c:smooth val="0"/>
          <c:extLst>
            <c:ext xmlns:c16="http://schemas.microsoft.com/office/drawing/2014/chart" uri="{C3380CC4-5D6E-409C-BE32-E72D297353CC}">
              <c16:uniqueId val="{00000000-03D7-4F53-B461-4F602BA9EC2A}"/>
            </c:ext>
          </c:extLst>
        </c:ser>
        <c:ser>
          <c:idx val="1"/>
          <c:order val="1"/>
          <c:tx>
            <c:strRef>
              <c:f>Sheet1!$C$1</c:f>
              <c:strCache>
                <c:ptCount val="1"/>
                <c:pt idx="0">
                  <c:v>Series 2</c:v>
                </c:pt>
              </c:strCache>
            </c:strRef>
          </c:tx>
          <c:spPr>
            <a:ln w="38100"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1</c:v>
                </c:pt>
                <c:pt idx="1">
                  <c:v>3</c:v>
                </c:pt>
                <c:pt idx="2">
                  <c:v>7</c:v>
                </c:pt>
                <c:pt idx="3">
                  <c:v>9</c:v>
                </c:pt>
              </c:numCache>
            </c:numRef>
          </c:val>
          <c:smooth val="0"/>
          <c:extLst>
            <c:ext xmlns:c16="http://schemas.microsoft.com/office/drawing/2014/chart" uri="{C3380CC4-5D6E-409C-BE32-E72D297353CC}">
              <c16:uniqueId val="{00000001-03D7-4F53-B461-4F602BA9EC2A}"/>
            </c:ext>
          </c:extLst>
        </c:ser>
        <c:ser>
          <c:idx val="2"/>
          <c:order val="2"/>
          <c:tx>
            <c:strRef>
              <c:f>Sheet1!$D$1</c:f>
              <c:strCache>
                <c:ptCount val="1"/>
                <c:pt idx="0">
                  <c:v>Series 3</c:v>
                </c:pt>
              </c:strCache>
            </c:strRef>
          </c:tx>
          <c:spPr>
            <a:ln w="38100"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3</c:v>
                </c:pt>
                <c:pt idx="1">
                  <c:v>2</c:v>
                </c:pt>
                <c:pt idx="2">
                  <c:v>5</c:v>
                </c:pt>
                <c:pt idx="3">
                  <c:v>7</c:v>
                </c:pt>
              </c:numCache>
            </c:numRef>
          </c:val>
          <c:smooth val="0"/>
          <c:extLst>
            <c:ext xmlns:c16="http://schemas.microsoft.com/office/drawing/2014/chart" uri="{C3380CC4-5D6E-409C-BE32-E72D297353CC}">
              <c16:uniqueId val="{00000002-03D7-4F53-B461-4F602BA9EC2A}"/>
            </c:ext>
          </c:extLst>
        </c:ser>
        <c:ser>
          <c:idx val="3"/>
          <c:order val="3"/>
          <c:tx>
            <c:strRef>
              <c:f>Sheet1!$E$1</c:f>
              <c:strCache>
                <c:ptCount val="1"/>
                <c:pt idx="0">
                  <c:v>Series 4</c:v>
                </c:pt>
              </c:strCache>
            </c:strRef>
          </c:tx>
          <c:spPr>
            <a:ln w="38100" cap="rnd">
              <a:solidFill>
                <a:schemeClr val="accent4"/>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c:v>
                </c:pt>
                <c:pt idx="1">
                  <c:v>7</c:v>
                </c:pt>
                <c:pt idx="2">
                  <c:v>8</c:v>
                </c:pt>
                <c:pt idx="3">
                  <c:v>5</c:v>
                </c:pt>
              </c:numCache>
            </c:numRef>
          </c:val>
          <c:smooth val="0"/>
          <c:extLst>
            <c:ext xmlns:c16="http://schemas.microsoft.com/office/drawing/2014/chart" uri="{C3380CC4-5D6E-409C-BE32-E72D297353CC}">
              <c16:uniqueId val="{00000003-03D7-4F53-B461-4F602BA9EC2A}"/>
            </c:ext>
          </c:extLst>
        </c:ser>
        <c:ser>
          <c:idx val="4"/>
          <c:order val="4"/>
          <c:tx>
            <c:strRef>
              <c:f>Sheet1!$F$1</c:f>
              <c:strCache>
                <c:ptCount val="1"/>
                <c:pt idx="0">
                  <c:v>Series 5</c:v>
                </c:pt>
              </c:strCache>
            </c:strRef>
          </c:tx>
          <c:spPr>
            <a:ln w="38100" cap="rnd">
              <a:solidFill>
                <a:schemeClr val="accent5"/>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6</c:v>
                </c:pt>
                <c:pt idx="1">
                  <c:v>10</c:v>
                </c:pt>
                <c:pt idx="2">
                  <c:v>4</c:v>
                </c:pt>
                <c:pt idx="3">
                  <c:v>2</c:v>
                </c:pt>
              </c:numCache>
            </c:numRef>
          </c:val>
          <c:smooth val="0"/>
          <c:extLst>
            <c:ext xmlns:c16="http://schemas.microsoft.com/office/drawing/2014/chart" uri="{C3380CC4-5D6E-409C-BE32-E72D297353CC}">
              <c16:uniqueId val="{00000004-03D7-4F53-B461-4F602BA9EC2A}"/>
            </c:ext>
          </c:extLst>
        </c:ser>
        <c:ser>
          <c:idx val="5"/>
          <c:order val="5"/>
          <c:tx>
            <c:strRef>
              <c:f>Sheet1!$G$1</c:f>
              <c:strCache>
                <c:ptCount val="1"/>
                <c:pt idx="0">
                  <c:v>Series 6</c:v>
                </c:pt>
              </c:strCache>
            </c:strRef>
          </c:tx>
          <c:spPr>
            <a:ln w="38100" cap="rnd">
              <a:solidFill>
                <a:schemeClr val="accent6"/>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8</c:v>
                </c:pt>
                <c:pt idx="1">
                  <c:v>2</c:v>
                </c:pt>
                <c:pt idx="2">
                  <c:v>5</c:v>
                </c:pt>
                <c:pt idx="3">
                  <c:v>3</c:v>
                </c:pt>
              </c:numCache>
            </c:numRef>
          </c:val>
          <c:smooth val="0"/>
          <c:extLst>
            <c:ext xmlns:c16="http://schemas.microsoft.com/office/drawing/2014/chart" uri="{C3380CC4-5D6E-409C-BE32-E72D297353CC}">
              <c16:uniqueId val="{00000005-03D7-4F53-B461-4F602BA9EC2A}"/>
            </c:ext>
          </c:extLst>
        </c:ser>
        <c:dLbls>
          <c:showLegendKey val="0"/>
          <c:showVal val="0"/>
          <c:showCatName val="0"/>
          <c:showSerName val="0"/>
          <c:showPercent val="0"/>
          <c:showBubbleSize val="0"/>
        </c:dLbls>
        <c:smooth val="0"/>
        <c:axId val="1966600960"/>
        <c:axId val="1966603280"/>
      </c:lineChart>
      <c:catAx>
        <c:axId val="1966600960"/>
        <c:scaling>
          <c:orientation val="minMax"/>
        </c:scaling>
        <c:delete val="0"/>
        <c:axPos val="b"/>
        <c:numFmt formatCode="General" sourceLinked="1"/>
        <c:majorTickMark val="none"/>
        <c:minorTickMark val="none"/>
        <c:tickLblPos val="nextTo"/>
        <c:spPr>
          <a:noFill/>
          <a:ln w="9525" cap="flat" cmpd="sng" algn="ctr">
            <a:solidFill>
              <a:schemeClr val="bg2">
                <a:lumMod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966603280"/>
        <c:crosses val="autoZero"/>
        <c:auto val="1"/>
        <c:lblAlgn val="ctr"/>
        <c:lblOffset val="0"/>
        <c:tickLblSkip val="1"/>
        <c:tickMarkSkip val="1"/>
        <c:noMultiLvlLbl val="0"/>
      </c:catAx>
      <c:valAx>
        <c:axId val="1966603280"/>
        <c:scaling>
          <c:orientation val="minMax"/>
          <c:min val="0"/>
        </c:scaling>
        <c:delete val="0"/>
        <c:axPos val="l"/>
        <c:majorGridlines>
          <c:spPr>
            <a:ln w="9525" cap="flat" cmpd="sng" algn="ctr">
              <a:solidFill>
                <a:schemeClr val="bg2">
                  <a:lumMod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en-US"/>
          </a:p>
        </c:txPr>
        <c:crossAx val="1966600960"/>
        <c:crosses val="autoZero"/>
        <c:crossBetween val="between"/>
        <c:minorUnit val="1"/>
      </c:valAx>
      <c:spPr>
        <a:noFill/>
        <a:ln>
          <a:noFill/>
        </a:ln>
        <a:effectLst/>
      </c:spPr>
    </c:plotArea>
    <c:legend>
      <c:legendPos val="r"/>
      <c:layout>
        <c:manualLayout>
          <c:xMode val="edge"/>
          <c:yMode val="edge"/>
          <c:x val="0.82408724216221396"/>
          <c:y val="0.22551376325893099"/>
          <c:w val="0.166710303850056"/>
          <c:h val="0.548972473482136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5/20/23</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5/20/23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3871577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78337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4261491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81425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267494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2575132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2915591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2789539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664691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15349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2017634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887" eaLnBrk="1" hangingPunct="1">
              <a:spcBef>
                <a:spcPct val="0"/>
              </a:spcBef>
              <a:defRPr/>
            </a:pPr>
            <a:endParaRPr lang="en-US" dirty="0"/>
          </a:p>
        </p:txBody>
      </p:sp>
      <p:sp>
        <p:nvSpPr>
          <p:cNvPr id="6451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ＭＳ Ｐゴシック" pitchFamily="34" charset="-128"/>
              </a:defRPr>
            </a:lvl1pPr>
            <a:lvl2pPr marL="757066" indent="-291179" eaLnBrk="0" hangingPunct="0">
              <a:spcBef>
                <a:spcPct val="30000"/>
              </a:spcBef>
              <a:defRPr sz="1200">
                <a:solidFill>
                  <a:schemeClr val="tx1"/>
                </a:solidFill>
                <a:latin typeface="Calibri" pitchFamily="34" charset="0"/>
                <a:ea typeface="ＭＳ Ｐゴシック" pitchFamily="34" charset="-128"/>
              </a:defRPr>
            </a:lvl2pPr>
            <a:lvl3pPr marL="1164717" indent="-232943" eaLnBrk="0" hangingPunct="0">
              <a:spcBef>
                <a:spcPct val="30000"/>
              </a:spcBef>
              <a:defRPr sz="1200">
                <a:solidFill>
                  <a:schemeClr val="tx1"/>
                </a:solidFill>
                <a:latin typeface="Calibri" pitchFamily="34" charset="0"/>
                <a:ea typeface="ＭＳ Ｐゴシック" pitchFamily="34" charset="-128"/>
              </a:defRPr>
            </a:lvl3pPr>
            <a:lvl4pPr marL="1630604" indent="-232943" eaLnBrk="0" hangingPunct="0">
              <a:spcBef>
                <a:spcPct val="30000"/>
              </a:spcBef>
              <a:defRPr sz="1200">
                <a:solidFill>
                  <a:schemeClr val="tx1"/>
                </a:solidFill>
                <a:latin typeface="Calibri" pitchFamily="34" charset="0"/>
                <a:ea typeface="ＭＳ Ｐゴシック" pitchFamily="34" charset="-128"/>
              </a:defRPr>
            </a:lvl4pPr>
            <a:lvl5pPr marL="2096491" indent="-232943" eaLnBrk="0" hangingPunct="0">
              <a:spcBef>
                <a:spcPct val="30000"/>
              </a:spcBef>
              <a:defRPr sz="1200">
                <a:solidFill>
                  <a:schemeClr val="tx1"/>
                </a:solidFill>
                <a:latin typeface="Calibri" pitchFamily="34" charset="0"/>
                <a:ea typeface="ＭＳ Ｐゴシック" pitchFamily="34" charset="-128"/>
              </a:defRPr>
            </a:lvl5pPr>
            <a:lvl6pPr marL="2562377"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3028264"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94151"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960038" indent="-232943" defTabSz="465887"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fontAlgn="base" hangingPunct="1">
              <a:spcBef>
                <a:spcPct val="0"/>
              </a:spcBef>
              <a:spcAft>
                <a:spcPct val="0"/>
              </a:spcAft>
            </a:pPr>
            <a:fld id="{E1A6D400-C829-4070-B5E9-1BF68645D698}" type="slidenum">
              <a:rPr lang="en-US" altLang="en-US" smtClean="0">
                <a:latin typeface="CiscoSansTT Light" panose="020B0503020201020303" pitchFamily="34" charset="0"/>
              </a:rPr>
              <a:pPr eaLnBrk="1" fontAlgn="base" hangingPunct="1">
                <a:spcBef>
                  <a:spcPct val="0"/>
                </a:spcBef>
                <a:spcAft>
                  <a:spcPct val="0"/>
                </a:spcAft>
              </a:pPr>
              <a:t>22</a:t>
            </a:fld>
            <a:endParaRPr lang="en-US" altLang="en-US" dirty="0">
              <a:latin typeface="CiscoSansTT Light" panose="020B0503020201020303" pitchFamily="34" charset="0"/>
            </a:endParaRPr>
          </a:p>
        </p:txBody>
      </p:sp>
    </p:spTree>
    <p:extLst>
      <p:ext uri="{BB962C8B-B14F-4D97-AF65-F5344CB8AC3E}">
        <p14:creationId xmlns:p14="http://schemas.microsoft.com/office/powerpoint/2010/main" val="4218065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3169422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1289700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25</a:t>
            </a:fld>
            <a:endParaRPr lang="en-US" dirty="0"/>
          </a:p>
        </p:txBody>
      </p:sp>
    </p:spTree>
    <p:extLst>
      <p:ext uri="{BB962C8B-B14F-4D97-AF65-F5344CB8AC3E}">
        <p14:creationId xmlns:p14="http://schemas.microsoft.com/office/powerpoint/2010/main" val="2689008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147515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301419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dirty="0"/>
          </a:p>
        </p:txBody>
      </p:sp>
    </p:spTree>
    <p:extLst>
      <p:ext uri="{BB962C8B-B14F-4D97-AF65-F5344CB8AC3E}">
        <p14:creationId xmlns:p14="http://schemas.microsoft.com/office/powerpoint/2010/main" val="1192834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1809090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30</a:t>
            </a:fld>
            <a:endParaRPr lang="en-US"/>
          </a:p>
        </p:txBody>
      </p:sp>
    </p:spTree>
    <p:extLst>
      <p:ext uri="{BB962C8B-B14F-4D97-AF65-F5344CB8AC3E}">
        <p14:creationId xmlns:p14="http://schemas.microsoft.com/office/powerpoint/2010/main" val="208844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281073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613427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1632827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1023485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477295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3280321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a:p>
        </p:txBody>
      </p:sp>
    </p:spTree>
    <p:extLst>
      <p:ext uri="{BB962C8B-B14F-4D97-AF65-F5344CB8AC3E}">
        <p14:creationId xmlns:p14="http://schemas.microsoft.com/office/powerpoint/2010/main" val="1252553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1475823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970118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3010439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2503442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1336229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1818789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2972035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1611986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47</a:t>
            </a:fld>
            <a:endParaRPr lang="en-US" dirty="0"/>
          </a:p>
        </p:txBody>
      </p:sp>
    </p:spTree>
    <p:extLst>
      <p:ext uri="{BB962C8B-B14F-4D97-AF65-F5344CB8AC3E}">
        <p14:creationId xmlns:p14="http://schemas.microsoft.com/office/powerpoint/2010/main" val="1144739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48</a:t>
            </a:fld>
            <a:endParaRPr lang="en-US" dirty="0"/>
          </a:p>
        </p:txBody>
      </p:sp>
    </p:spTree>
    <p:extLst>
      <p:ext uri="{BB962C8B-B14F-4D97-AF65-F5344CB8AC3E}">
        <p14:creationId xmlns:p14="http://schemas.microsoft.com/office/powerpoint/2010/main" val="3083062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210647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2904940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2401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1857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639760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userDrawn="1"/>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userDrawn="1"/>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3" name="TextBox 22">
            <a:extLst>
              <a:ext uri="{FF2B5EF4-FFF2-40B4-BE49-F238E27FC236}">
                <a16:creationId xmlns:a16="http://schemas.microsoft.com/office/drawing/2014/main" id="{D4A71F9E-7DB9-9F4C-8598-6A21BDA78079}"/>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t>#CiscoLive</a:t>
            </a:r>
          </a:p>
        </p:txBody>
      </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2CB81-3CFD-48F1-EB80-960E228AF067}"/>
              </a:ext>
            </a:extLst>
          </p:cNvPr>
          <p:cNvPicPr>
            <a:picLocks noChangeAspect="1"/>
          </p:cNvPicPr>
          <p:nvPr userDrawn="1"/>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1621C-7051-D93D-AB6C-38F6F8FC78D4}"/>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0D49-F46C-3F26-FC86-9D9662C5A353}"/>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CBB4-009A-3CF9-2789-D5055D87D433}"/>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5BEDE4-B996-BAE5-3141-3ECC17780F26}"/>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userDrawn="1"/>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B47DF-14B5-C2C8-7001-C1DE0BD2BAB1}"/>
              </a:ext>
            </a:extLst>
          </p:cNvPr>
          <p:cNvPicPr>
            <a:picLocks noChangeAspect="1"/>
          </p:cNvPicPr>
          <p:nvPr userDrawn="1"/>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8B2DE-9E6A-3579-DAD0-37EDFD6FF50E}"/>
              </a:ext>
            </a:extLst>
          </p:cNvPr>
          <p:cNvPicPr>
            <a:picLocks noChangeAspect="1"/>
          </p:cNvPicPr>
          <p:nvPr userDrawn="1"/>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Session ID</a:t>
            </a:r>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userDrawn="1"/>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Session ID</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userDrawn="1"/>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userDrawn="1"/>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userDrawn="1"/>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C5C7-A956-C8B9-9644-9AF3B2C4FDCB}"/>
              </a:ext>
            </a:extLst>
          </p:cNvPr>
          <p:cNvPicPr>
            <a:picLocks noChangeAspect="1"/>
          </p:cNvPicPr>
          <p:nvPr userDrawn="1"/>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3AF0B-E1C0-5716-75E4-837229A01BB9}"/>
              </a:ext>
            </a:extLst>
          </p:cNvPr>
          <p:cNvPicPr>
            <a:picLocks noChangeAspect="1"/>
          </p:cNvPicPr>
          <p:nvPr userDrawn="1"/>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A13D7-2B82-FF4B-ED6C-AE1FBB0B9A97}"/>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7754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E021D-F999-39BA-382E-6791B851DE00}"/>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bx.cisco.com/"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46.xml.rels><?xml version="1.0" encoding="UTF-8" standalone="yes"?>
<Relationships xmlns="http://schemas.openxmlformats.org/package/2006/relationships"><Relationship Id="rId3" Type="http://schemas.openxmlformats.org/officeDocument/2006/relationships/hyperlink" Target="http://www.ciscolive.com/on-demand" TargetMode="External"/><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 Id="rId5" Type="http://schemas.openxmlformats.org/officeDocument/2006/relationships/image" Target="../media/image24.jpe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pPr marL="0" indent="0">
              <a:buNone/>
            </a:pPr>
            <a:r>
              <a:rPr lang="en-US" sz="1800" dirty="0"/>
              <a:t>This presentation template uses the </a:t>
            </a:r>
            <a:r>
              <a:rPr lang="en-US" sz="1800" dirty="0" err="1"/>
              <a:t>CiscoSans</a:t>
            </a:r>
            <a:r>
              <a:rPr lang="en-US" sz="1800" dirty="0"/>
              <a:t> TT Light font. If the text in these two columns does not match, please take a moment to install the font. Otherwise, your presentation will not display correctly.</a:t>
            </a:r>
          </a:p>
          <a:p>
            <a:pPr marL="0" indent="0">
              <a:buNone/>
            </a:pPr>
            <a:r>
              <a:rPr lang="en-US" sz="1800" dirty="0"/>
              <a:t>Please download the fonts from Brand Exchange </a:t>
            </a:r>
            <a:r>
              <a:rPr lang="en-US" sz="1800" dirty="0">
                <a:solidFill>
                  <a:schemeClr val="accent1"/>
                </a:solidFill>
                <a:hlinkClick r:id="rId3">
                  <a:extLst>
                    <a:ext uri="{A12FA001-AC4F-418D-AE19-62706E023703}">
                      <ahyp:hlinkClr xmlns:ahyp="http://schemas.microsoft.com/office/drawing/2018/hyperlinkcolor" val="tx"/>
                    </a:ext>
                  </a:extLst>
                </a:hlinkClick>
              </a:rPr>
              <a:t>here</a:t>
            </a:r>
            <a:r>
              <a:rPr lang="en-US" sz="1800" dirty="0"/>
              <a:t>. The font can also be found in the zipped folder. Double-click the font file and click “Install” in the window that appears. </a:t>
            </a:r>
          </a:p>
        </p:txBody>
      </p:sp>
      <p:sp>
        <p:nvSpPr>
          <p:cNvPr id="7" name="Title 6"/>
          <p:cNvSpPr>
            <a:spLocks noGrp="1"/>
          </p:cNvSpPr>
          <p:nvPr>
            <p:ph type="title"/>
          </p:nvPr>
        </p:nvSpPr>
        <p:spPr/>
        <p:txBody>
          <a:bodyPr/>
          <a:lstStyle/>
          <a:p>
            <a:r>
              <a:rPr lang="en-US" dirty="0"/>
              <a:t>Please read</a:t>
            </a:r>
          </a:p>
        </p:txBody>
      </p:sp>
      <p:pic>
        <p:nvPicPr>
          <p:cNvPr id="5" name="Picture 4">
            <a:extLst>
              <a:ext uri="{FF2B5EF4-FFF2-40B4-BE49-F238E27FC236}">
                <a16:creationId xmlns:a16="http://schemas.microsoft.com/office/drawing/2014/main" id="{F87A2D6D-B05A-49BD-B1D5-4FFABAED0BE0}"/>
              </a:ext>
            </a:extLst>
          </p:cNvPr>
          <p:cNvPicPr>
            <a:picLocks noChangeAspect="1"/>
          </p:cNvPicPr>
          <p:nvPr/>
        </p:nvPicPr>
        <p:blipFill>
          <a:blip r:embed="rId4"/>
          <a:stretch>
            <a:fillRect/>
          </a:stretch>
        </p:blipFill>
        <p:spPr>
          <a:xfrm>
            <a:off x="4789205" y="1199882"/>
            <a:ext cx="3883390" cy="3383280"/>
          </a:xfrm>
          <a:prstGeom prst="rect">
            <a:avLst/>
          </a:prstGeom>
        </p:spPr>
      </p:pic>
      <p:sp>
        <p:nvSpPr>
          <p:cNvPr id="3" name="Footer Placeholder 2">
            <a:extLst>
              <a:ext uri="{FF2B5EF4-FFF2-40B4-BE49-F238E27FC236}">
                <a16:creationId xmlns:a16="http://schemas.microsoft.com/office/drawing/2014/main" id="{14D76412-E11E-2245-A4AA-A3ABA2E54B4A}"/>
              </a:ext>
            </a:extLst>
          </p:cNvPr>
          <p:cNvSpPr>
            <a:spLocks noGrp="1"/>
          </p:cNvSpPr>
          <p:nvPr>
            <p:ph type="ftr" sz="quarter" idx="3"/>
          </p:nvPr>
        </p:nvSpPr>
        <p:spPr/>
        <p:txBody>
          <a:bodyPr/>
          <a:lstStyle/>
          <a:p>
            <a:pPr defTabSz="610744"/>
            <a:r>
              <a:rPr lang="en-US"/>
              <a:t>Session ID</a:t>
            </a:r>
          </a:p>
        </p:txBody>
      </p:sp>
      <p:sp>
        <p:nvSpPr>
          <p:cNvPr id="4" name="Slide Number Placeholder 3">
            <a:extLst>
              <a:ext uri="{FF2B5EF4-FFF2-40B4-BE49-F238E27FC236}">
                <a16:creationId xmlns:a16="http://schemas.microsoft.com/office/drawing/2014/main" id="{F1A95F7D-2A7A-054A-ABBB-4B52D792BF45}"/>
              </a:ext>
            </a:extLst>
          </p:cNvPr>
          <p:cNvSpPr>
            <a:spLocks noGrp="1"/>
          </p:cNvSpPr>
          <p:nvPr>
            <p:ph type="sldNum" sz="quarter" idx="4"/>
          </p:nvPr>
        </p:nvSpPr>
        <p:spPr/>
        <p:txBody>
          <a:bodyPr/>
          <a:lstStyle/>
          <a:p>
            <a:fld id="{96A97DD0-5BE7-4856-A2A9-C42C6688E607}" type="slidenum">
              <a:rPr lang="en-US" smtClean="0"/>
              <a:pPr/>
              <a:t>1</a:t>
            </a:fld>
            <a:endParaRPr lang="en-US" dirty="0"/>
          </a:p>
        </p:txBody>
      </p:sp>
    </p:spTree>
    <p:extLst>
      <p:ext uri="{BB962C8B-B14F-4D97-AF65-F5344CB8AC3E}">
        <p14:creationId xmlns:p14="http://schemas.microsoft.com/office/powerpoint/2010/main" val="2434159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filling in session IDs</a:t>
            </a:r>
          </a:p>
        </p:txBody>
      </p:sp>
      <p:sp>
        <p:nvSpPr>
          <p:cNvPr id="3" name="Content Placeholder 2"/>
          <p:cNvSpPr>
            <a:spLocks noGrp="1"/>
          </p:cNvSpPr>
          <p:nvPr>
            <p:ph sz="quarter" idx="11"/>
          </p:nvPr>
        </p:nvSpPr>
        <p:spPr/>
        <p:txBody>
          <a:bodyPr/>
          <a:lstStyle/>
          <a:p>
            <a:r>
              <a:rPr lang="en-US" dirty="0"/>
              <a:t>Once you have entered your Session ID on the Title Slide:</a:t>
            </a:r>
          </a:p>
          <a:p>
            <a:pPr lvl="1"/>
            <a:r>
              <a:rPr lang="en-US" dirty="0"/>
              <a:t>Copy the Session ID</a:t>
            </a:r>
          </a:p>
          <a:p>
            <a:pPr lvl="1"/>
            <a:r>
              <a:rPr lang="en-US" dirty="0"/>
              <a:t>Insert / Header &amp; Footer / Paste the Session ID into the Footer box</a:t>
            </a:r>
          </a:p>
          <a:p>
            <a:pPr lvl="1"/>
            <a:r>
              <a:rPr lang="en-US" dirty="0"/>
              <a:t>Ensure Slide number and Footer checkboxes are marked</a:t>
            </a:r>
          </a:p>
          <a:p>
            <a:pPr lvl="1"/>
            <a:r>
              <a:rPr lang="en-US" dirty="0"/>
              <a:t>Click “Apply to All”</a:t>
            </a:r>
          </a:p>
        </p:txBody>
      </p:sp>
      <p:sp>
        <p:nvSpPr>
          <p:cNvPr id="5" name="Footer Placeholder 4">
            <a:extLst>
              <a:ext uri="{FF2B5EF4-FFF2-40B4-BE49-F238E27FC236}">
                <a16:creationId xmlns:a16="http://schemas.microsoft.com/office/drawing/2014/main" id="{F50E0552-B428-9147-995D-7A65597FBC03}"/>
              </a:ext>
            </a:extLst>
          </p:cNvPr>
          <p:cNvSpPr>
            <a:spLocks noGrp="1"/>
          </p:cNvSpPr>
          <p:nvPr>
            <p:ph type="ftr" sz="quarter" idx="3"/>
          </p:nvPr>
        </p:nvSpPr>
        <p:spPr/>
        <p:txBody>
          <a:bodyPr/>
          <a:lstStyle/>
          <a:p>
            <a:pPr defTabSz="610744"/>
            <a:r>
              <a:rPr lang="en-US"/>
              <a:t>Session ID</a:t>
            </a:r>
          </a:p>
        </p:txBody>
      </p:sp>
      <p:sp>
        <p:nvSpPr>
          <p:cNvPr id="6" name="Slide Number Placeholder 5">
            <a:extLst>
              <a:ext uri="{FF2B5EF4-FFF2-40B4-BE49-F238E27FC236}">
                <a16:creationId xmlns:a16="http://schemas.microsoft.com/office/drawing/2014/main" id="{934A5E0E-6D41-334B-BF6A-A4F2994BBCA1}"/>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Tree>
    <p:extLst>
      <p:ext uri="{BB962C8B-B14F-4D97-AF65-F5344CB8AC3E}">
        <p14:creationId xmlns:p14="http://schemas.microsoft.com/office/powerpoint/2010/main" val="199920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Segue</a:t>
            </a:r>
          </a:p>
        </p:txBody>
      </p:sp>
    </p:spTree>
    <p:extLst>
      <p:ext uri="{BB962C8B-B14F-4D97-AF65-F5344CB8AC3E}">
        <p14:creationId xmlns:p14="http://schemas.microsoft.com/office/powerpoint/2010/main" val="24717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2</a:t>
            </a:r>
          </a:p>
        </p:txBody>
      </p:sp>
    </p:spTree>
    <p:extLst>
      <p:ext uri="{BB962C8B-B14F-4D97-AF65-F5344CB8AC3E}">
        <p14:creationId xmlns:p14="http://schemas.microsoft.com/office/powerpoint/2010/main" val="5766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3</a:t>
            </a:r>
          </a:p>
        </p:txBody>
      </p:sp>
    </p:spTree>
    <p:extLst>
      <p:ext uri="{BB962C8B-B14F-4D97-AF65-F5344CB8AC3E}">
        <p14:creationId xmlns:p14="http://schemas.microsoft.com/office/powerpoint/2010/main" val="333157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4</a:t>
            </a:r>
          </a:p>
        </p:txBody>
      </p:sp>
    </p:spTree>
    <p:extLst>
      <p:ext uri="{BB962C8B-B14F-4D97-AF65-F5344CB8AC3E}">
        <p14:creationId xmlns:p14="http://schemas.microsoft.com/office/powerpoint/2010/main" val="2955350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Segue 5</a:t>
            </a:r>
          </a:p>
        </p:txBody>
      </p:sp>
    </p:spTree>
    <p:extLst>
      <p:ext uri="{BB962C8B-B14F-4D97-AF65-F5344CB8AC3E}">
        <p14:creationId xmlns:p14="http://schemas.microsoft.com/office/powerpoint/2010/main" val="3698427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Video</a:t>
            </a:r>
            <a:endParaRPr lang="en-US" dirty="0"/>
          </a:p>
        </p:txBody>
      </p:sp>
    </p:spTree>
    <p:extLst>
      <p:ext uri="{BB962C8B-B14F-4D97-AF65-F5344CB8AC3E}">
        <p14:creationId xmlns:p14="http://schemas.microsoft.com/office/powerpoint/2010/main" val="1976358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2</a:t>
            </a:r>
          </a:p>
        </p:txBody>
      </p:sp>
    </p:spTree>
    <p:extLst>
      <p:ext uri="{BB962C8B-B14F-4D97-AF65-F5344CB8AC3E}">
        <p14:creationId xmlns:p14="http://schemas.microsoft.com/office/powerpoint/2010/main" val="1436345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81984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2</a:t>
            </a:r>
          </a:p>
        </p:txBody>
      </p:sp>
    </p:spTree>
    <p:extLst>
      <p:ext uri="{BB962C8B-B14F-4D97-AF65-F5344CB8AC3E}">
        <p14:creationId xmlns:p14="http://schemas.microsoft.com/office/powerpoint/2010/main" val="424136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Use the hero palette colors </a:t>
            </a:r>
            <a:br>
              <a:rPr lang="en-US" dirty="0"/>
            </a:br>
            <a:r>
              <a:rPr lang="en-US" dirty="0"/>
              <a:t>as much as possible. </a:t>
            </a:r>
          </a:p>
          <a:p>
            <a:r>
              <a:rPr lang="en-US" dirty="0"/>
              <a:t>Accent colors should only </a:t>
            </a:r>
            <a:br>
              <a:rPr lang="en-US" dirty="0"/>
            </a:br>
            <a:r>
              <a:rPr lang="en-US" dirty="0"/>
              <a:t>be used to call attention </a:t>
            </a:r>
            <a:br>
              <a:rPr lang="en-US" dirty="0"/>
            </a:br>
            <a:r>
              <a:rPr lang="en-US" dirty="0"/>
              <a:t>to important details, </a:t>
            </a:r>
            <a:br>
              <a:rPr lang="en-US" dirty="0"/>
            </a:br>
            <a:r>
              <a:rPr lang="en-US" dirty="0"/>
              <a:t>such as in a chart.</a:t>
            </a:r>
          </a:p>
        </p:txBody>
      </p:sp>
      <p:sp>
        <p:nvSpPr>
          <p:cNvPr id="74" name="Title 73"/>
          <p:cNvSpPr>
            <a:spLocks noGrp="1"/>
          </p:cNvSpPr>
          <p:nvPr>
            <p:ph type="title"/>
          </p:nvPr>
        </p:nvSpPr>
        <p:spPr/>
        <p:txBody>
          <a:bodyPr/>
          <a:lstStyle/>
          <a:p>
            <a:r>
              <a:rPr lang="en-US" dirty="0"/>
              <a:t>Color palette</a:t>
            </a:r>
          </a:p>
        </p:txBody>
      </p:sp>
      <p:sp>
        <p:nvSpPr>
          <p:cNvPr id="30" name="Oval 29">
            <a:extLst>
              <a:ext uri="{FF2B5EF4-FFF2-40B4-BE49-F238E27FC236}">
                <a16:creationId xmlns:a16="http://schemas.microsoft.com/office/drawing/2014/main" id="{132342CC-3E9A-EE4D-822A-44503F7E08CC}"/>
              </a:ext>
            </a:extLst>
          </p:cNvPr>
          <p:cNvSpPr/>
          <p:nvPr/>
        </p:nvSpPr>
        <p:spPr>
          <a:xfrm>
            <a:off x="7062794" y="3085071"/>
            <a:ext cx="488709" cy="488709"/>
          </a:xfrm>
          <a:prstGeom prst="ellipse">
            <a:avLst/>
          </a:prstGeom>
          <a:solidFill>
            <a:srgbClr val="FBAB1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mn-lt"/>
              <a:ea typeface="+mn-ea"/>
              <a:cs typeface="+mn-cs"/>
            </a:endParaRPr>
          </a:p>
        </p:txBody>
      </p:sp>
      <p:sp>
        <p:nvSpPr>
          <p:cNvPr id="31" name="Rectangle 30">
            <a:extLst>
              <a:ext uri="{FF2B5EF4-FFF2-40B4-BE49-F238E27FC236}">
                <a16:creationId xmlns:a16="http://schemas.microsoft.com/office/drawing/2014/main" id="{E275DF98-BDF1-F247-BF0D-A8E577D25CC1}"/>
              </a:ext>
            </a:extLst>
          </p:cNvPr>
          <p:cNvSpPr/>
          <p:nvPr/>
        </p:nvSpPr>
        <p:spPr>
          <a:xfrm>
            <a:off x="7062794" y="3586179"/>
            <a:ext cx="717641" cy="777136"/>
          </a:xfrm>
          <a:prstGeom prst="rect">
            <a:avLst/>
          </a:prstGeom>
        </p:spPr>
        <p:txBody>
          <a:bodyPr wrap="square" lIns="0" rIns="0">
            <a:spAutoFit/>
          </a:bodyPr>
          <a:lstStyle/>
          <a:p>
            <a:r>
              <a:rPr lang="en-US" sz="1200" dirty="0">
                <a:latin typeface="+mn-lt"/>
              </a:rPr>
              <a:t>Orange</a:t>
            </a:r>
          </a:p>
          <a:p>
            <a:pPr>
              <a:spcBef>
                <a:spcPts val="300"/>
              </a:spcBef>
            </a:pPr>
            <a:r>
              <a:rPr lang="en-US" sz="1000" dirty="0">
                <a:latin typeface="+mn-lt"/>
              </a:rPr>
              <a:t>R  251</a:t>
            </a:r>
          </a:p>
          <a:p>
            <a:r>
              <a:rPr lang="en-US" sz="1000" dirty="0">
                <a:latin typeface="+mn-lt"/>
              </a:rPr>
              <a:t>G  171</a:t>
            </a:r>
          </a:p>
          <a:p>
            <a:r>
              <a:rPr lang="en-US" sz="1000" dirty="0">
                <a:latin typeface="+mn-lt"/>
              </a:rPr>
              <a:t>B  24</a:t>
            </a:r>
          </a:p>
        </p:txBody>
      </p:sp>
      <p:sp>
        <p:nvSpPr>
          <p:cNvPr id="34" name="Oval 33">
            <a:extLst>
              <a:ext uri="{FF2B5EF4-FFF2-40B4-BE49-F238E27FC236}">
                <a16:creationId xmlns:a16="http://schemas.microsoft.com/office/drawing/2014/main" id="{D0B6E928-D363-9746-AF98-8DB2C18D5C2D}"/>
              </a:ext>
            </a:extLst>
          </p:cNvPr>
          <p:cNvSpPr/>
          <p:nvPr/>
        </p:nvSpPr>
        <p:spPr>
          <a:xfrm>
            <a:off x="8090781" y="3085071"/>
            <a:ext cx="488708" cy="488709"/>
          </a:xfrm>
          <a:prstGeom prst="ellipse">
            <a:avLst/>
          </a:prstGeom>
          <a:solidFill>
            <a:srgbClr val="E3241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mn-lt"/>
              <a:ea typeface="+mn-ea"/>
              <a:cs typeface="+mn-cs"/>
            </a:endParaRPr>
          </a:p>
        </p:txBody>
      </p:sp>
      <p:sp>
        <p:nvSpPr>
          <p:cNvPr id="35" name="Rectangle 34">
            <a:extLst>
              <a:ext uri="{FF2B5EF4-FFF2-40B4-BE49-F238E27FC236}">
                <a16:creationId xmlns:a16="http://schemas.microsoft.com/office/drawing/2014/main" id="{CF87BB6A-F4E1-BD41-A601-786432F65763}"/>
              </a:ext>
            </a:extLst>
          </p:cNvPr>
          <p:cNvSpPr/>
          <p:nvPr/>
        </p:nvSpPr>
        <p:spPr>
          <a:xfrm>
            <a:off x="8089636" y="3574185"/>
            <a:ext cx="718783" cy="777136"/>
          </a:xfrm>
          <a:prstGeom prst="rect">
            <a:avLst/>
          </a:prstGeom>
        </p:spPr>
        <p:txBody>
          <a:bodyPr wrap="square" lIns="0" rIns="0">
            <a:spAutoFit/>
          </a:bodyPr>
          <a:lstStyle/>
          <a:p>
            <a:r>
              <a:rPr lang="en-US" sz="1200" dirty="0">
                <a:latin typeface="+mn-lt"/>
              </a:rPr>
              <a:t>Red</a:t>
            </a:r>
          </a:p>
          <a:p>
            <a:pPr>
              <a:spcBef>
                <a:spcPts val="300"/>
              </a:spcBef>
            </a:pPr>
            <a:r>
              <a:rPr lang="en-US" sz="1000" dirty="0">
                <a:latin typeface="+mn-lt"/>
              </a:rPr>
              <a:t>R  227</a:t>
            </a:r>
          </a:p>
          <a:p>
            <a:r>
              <a:rPr lang="en-US" sz="1000" dirty="0">
                <a:latin typeface="+mn-lt"/>
              </a:rPr>
              <a:t>G  36</a:t>
            </a:r>
          </a:p>
          <a:p>
            <a:r>
              <a:rPr lang="en-US" sz="1000" dirty="0">
                <a:latin typeface="+mn-lt"/>
              </a:rPr>
              <a:t>B  27</a:t>
            </a:r>
          </a:p>
        </p:txBody>
      </p:sp>
      <p:sp>
        <p:nvSpPr>
          <p:cNvPr id="39" name="Oval 38">
            <a:extLst>
              <a:ext uri="{FF2B5EF4-FFF2-40B4-BE49-F238E27FC236}">
                <a16:creationId xmlns:a16="http://schemas.microsoft.com/office/drawing/2014/main" id="{682F89FA-5850-2245-BB11-E00CB9FB4DFC}"/>
              </a:ext>
            </a:extLst>
          </p:cNvPr>
          <p:cNvSpPr/>
          <p:nvPr/>
        </p:nvSpPr>
        <p:spPr>
          <a:xfrm>
            <a:off x="5006819" y="900713"/>
            <a:ext cx="717640" cy="717640"/>
          </a:xfrm>
          <a:prstGeom prst="ellipse">
            <a:avLst/>
          </a:prstGeom>
          <a:solidFill>
            <a:srgbClr val="00BCE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mn-lt"/>
              <a:ea typeface="+mn-ea"/>
              <a:cs typeface="+mn-cs"/>
            </a:endParaRPr>
          </a:p>
        </p:txBody>
      </p:sp>
      <p:sp>
        <p:nvSpPr>
          <p:cNvPr id="40" name="Rectangle 39">
            <a:extLst>
              <a:ext uri="{FF2B5EF4-FFF2-40B4-BE49-F238E27FC236}">
                <a16:creationId xmlns:a16="http://schemas.microsoft.com/office/drawing/2014/main" id="{A5B9609E-78FA-2944-917C-A050D8C2C101}"/>
              </a:ext>
            </a:extLst>
          </p:cNvPr>
          <p:cNvSpPr/>
          <p:nvPr/>
        </p:nvSpPr>
        <p:spPr>
          <a:xfrm>
            <a:off x="5006818" y="1638041"/>
            <a:ext cx="817214" cy="777136"/>
          </a:xfrm>
          <a:prstGeom prst="rect">
            <a:avLst/>
          </a:prstGeom>
        </p:spPr>
        <p:txBody>
          <a:bodyPr wrap="square" lIns="0" rIns="0">
            <a:spAutoFit/>
          </a:bodyPr>
          <a:lstStyle/>
          <a:p>
            <a:r>
              <a:rPr lang="en-US" sz="1200" dirty="0">
                <a:latin typeface="+mn-lt"/>
              </a:rPr>
              <a:t>Sky Blue</a:t>
            </a:r>
          </a:p>
          <a:p>
            <a:pPr>
              <a:spcBef>
                <a:spcPts val="300"/>
              </a:spcBef>
            </a:pPr>
            <a:r>
              <a:rPr lang="en-US" sz="1000" dirty="0">
                <a:latin typeface="+mn-lt"/>
              </a:rPr>
              <a:t>R  0</a:t>
            </a:r>
          </a:p>
          <a:p>
            <a:r>
              <a:rPr lang="en-US" sz="1000" dirty="0">
                <a:latin typeface="+mn-lt"/>
              </a:rPr>
              <a:t>G  188</a:t>
            </a:r>
          </a:p>
          <a:p>
            <a:r>
              <a:rPr lang="en-US" sz="1000" dirty="0">
                <a:latin typeface="+mn-lt"/>
              </a:rPr>
              <a:t>B  235</a:t>
            </a:r>
          </a:p>
        </p:txBody>
      </p:sp>
      <p:sp>
        <p:nvSpPr>
          <p:cNvPr id="42" name="Oval 41">
            <a:extLst>
              <a:ext uri="{FF2B5EF4-FFF2-40B4-BE49-F238E27FC236}">
                <a16:creationId xmlns:a16="http://schemas.microsoft.com/office/drawing/2014/main" id="{0419B853-031B-AB41-9ADC-EDCFC14682DA}"/>
              </a:ext>
            </a:extLst>
          </p:cNvPr>
          <p:cNvSpPr/>
          <p:nvPr/>
        </p:nvSpPr>
        <p:spPr>
          <a:xfrm>
            <a:off x="6400626" y="900713"/>
            <a:ext cx="717639" cy="717640"/>
          </a:xfrm>
          <a:prstGeom prst="ellipse">
            <a:avLst/>
          </a:prstGeom>
          <a:solidFill>
            <a:srgbClr val="0D274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mn-lt"/>
              <a:ea typeface="+mn-ea"/>
              <a:cs typeface="+mn-cs"/>
            </a:endParaRPr>
          </a:p>
        </p:txBody>
      </p:sp>
      <p:sp>
        <p:nvSpPr>
          <p:cNvPr id="43" name="Rectangle 42">
            <a:extLst>
              <a:ext uri="{FF2B5EF4-FFF2-40B4-BE49-F238E27FC236}">
                <a16:creationId xmlns:a16="http://schemas.microsoft.com/office/drawing/2014/main" id="{156764E7-F6FF-264F-947E-0440DB63A4A0}"/>
              </a:ext>
            </a:extLst>
          </p:cNvPr>
          <p:cNvSpPr/>
          <p:nvPr/>
        </p:nvSpPr>
        <p:spPr>
          <a:xfrm>
            <a:off x="6399481" y="1638041"/>
            <a:ext cx="1031701" cy="777136"/>
          </a:xfrm>
          <a:prstGeom prst="rect">
            <a:avLst/>
          </a:prstGeom>
        </p:spPr>
        <p:txBody>
          <a:bodyPr wrap="square" lIns="0" rIns="0">
            <a:spAutoFit/>
          </a:bodyPr>
          <a:lstStyle/>
          <a:p>
            <a:r>
              <a:rPr lang="en-US" sz="1200" dirty="0">
                <a:latin typeface="+mn-lt"/>
              </a:rPr>
              <a:t>Midnight Blue</a:t>
            </a:r>
          </a:p>
          <a:p>
            <a:pPr>
              <a:spcBef>
                <a:spcPts val="300"/>
              </a:spcBef>
            </a:pPr>
            <a:r>
              <a:rPr lang="en-US" sz="1000" dirty="0">
                <a:latin typeface="+mn-lt"/>
              </a:rPr>
              <a:t>R  13</a:t>
            </a:r>
          </a:p>
          <a:p>
            <a:r>
              <a:rPr lang="en-US" sz="1000" dirty="0">
                <a:latin typeface="+mn-lt"/>
              </a:rPr>
              <a:t>G  39</a:t>
            </a:r>
          </a:p>
          <a:p>
            <a:r>
              <a:rPr lang="en-US" sz="1000" dirty="0">
                <a:latin typeface="+mn-lt"/>
              </a:rPr>
              <a:t>B  77</a:t>
            </a:r>
          </a:p>
        </p:txBody>
      </p:sp>
      <p:sp>
        <p:nvSpPr>
          <p:cNvPr id="44" name="Oval 43">
            <a:extLst>
              <a:ext uri="{FF2B5EF4-FFF2-40B4-BE49-F238E27FC236}">
                <a16:creationId xmlns:a16="http://schemas.microsoft.com/office/drawing/2014/main" id="{C1A64D0D-2778-E74B-81F2-6D5630754856}"/>
              </a:ext>
            </a:extLst>
          </p:cNvPr>
          <p:cNvSpPr/>
          <p:nvPr/>
        </p:nvSpPr>
        <p:spPr>
          <a:xfrm>
            <a:off x="5006819" y="3085071"/>
            <a:ext cx="488709" cy="488709"/>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mn-lt"/>
              <a:ea typeface="+mn-ea"/>
              <a:cs typeface="+mn-cs"/>
            </a:endParaRPr>
          </a:p>
        </p:txBody>
      </p:sp>
      <p:sp>
        <p:nvSpPr>
          <p:cNvPr id="45" name="Rectangle 44">
            <a:extLst>
              <a:ext uri="{FF2B5EF4-FFF2-40B4-BE49-F238E27FC236}">
                <a16:creationId xmlns:a16="http://schemas.microsoft.com/office/drawing/2014/main" id="{83A6BB8C-9C73-224E-AD5E-4D071757B26F}"/>
              </a:ext>
            </a:extLst>
          </p:cNvPr>
          <p:cNvSpPr/>
          <p:nvPr/>
        </p:nvSpPr>
        <p:spPr>
          <a:xfrm>
            <a:off x="5006819" y="3586179"/>
            <a:ext cx="836559" cy="961802"/>
          </a:xfrm>
          <a:prstGeom prst="rect">
            <a:avLst/>
          </a:prstGeom>
        </p:spPr>
        <p:txBody>
          <a:bodyPr wrap="square" lIns="0" rIns="0">
            <a:spAutoFit/>
          </a:bodyPr>
          <a:lstStyle/>
          <a:p>
            <a:r>
              <a:rPr lang="en-US" sz="1200" dirty="0">
                <a:latin typeface="+mn-lt"/>
              </a:rPr>
              <a:t>Medium Blue</a:t>
            </a:r>
          </a:p>
          <a:p>
            <a:pPr>
              <a:spcBef>
                <a:spcPts val="300"/>
              </a:spcBef>
            </a:pPr>
            <a:r>
              <a:rPr lang="en-US" sz="1000" dirty="0">
                <a:latin typeface="+mn-lt"/>
              </a:rPr>
              <a:t>R  0</a:t>
            </a:r>
          </a:p>
          <a:p>
            <a:r>
              <a:rPr lang="en-US" sz="1000" dirty="0">
                <a:latin typeface="+mn-lt"/>
              </a:rPr>
              <a:t>G  81</a:t>
            </a:r>
          </a:p>
          <a:p>
            <a:r>
              <a:rPr lang="en-US" sz="1000" dirty="0">
                <a:latin typeface="+mn-lt"/>
              </a:rPr>
              <a:t>B  175</a:t>
            </a:r>
          </a:p>
        </p:txBody>
      </p:sp>
      <p:sp>
        <p:nvSpPr>
          <p:cNvPr id="46" name="Oval 45">
            <a:extLst>
              <a:ext uri="{FF2B5EF4-FFF2-40B4-BE49-F238E27FC236}">
                <a16:creationId xmlns:a16="http://schemas.microsoft.com/office/drawing/2014/main" id="{0E3D9221-E3EC-444B-AABA-3264A0CB0D92}"/>
              </a:ext>
            </a:extLst>
          </p:cNvPr>
          <p:cNvSpPr/>
          <p:nvPr/>
        </p:nvSpPr>
        <p:spPr>
          <a:xfrm>
            <a:off x="6034807" y="3085071"/>
            <a:ext cx="488708" cy="488709"/>
          </a:xfrm>
          <a:prstGeom prst="ellipse">
            <a:avLst/>
          </a:pr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mn-lt"/>
              <a:ea typeface="+mn-ea"/>
              <a:cs typeface="+mn-cs"/>
            </a:endParaRPr>
          </a:p>
        </p:txBody>
      </p:sp>
      <p:sp>
        <p:nvSpPr>
          <p:cNvPr id="47" name="Rectangle 46">
            <a:extLst>
              <a:ext uri="{FF2B5EF4-FFF2-40B4-BE49-F238E27FC236}">
                <a16:creationId xmlns:a16="http://schemas.microsoft.com/office/drawing/2014/main" id="{E5689764-FED6-ED40-A188-5ED86B41895E}"/>
              </a:ext>
            </a:extLst>
          </p:cNvPr>
          <p:cNvSpPr/>
          <p:nvPr/>
        </p:nvSpPr>
        <p:spPr>
          <a:xfrm>
            <a:off x="6034807" y="3574185"/>
            <a:ext cx="718783" cy="777136"/>
          </a:xfrm>
          <a:prstGeom prst="rect">
            <a:avLst/>
          </a:prstGeom>
        </p:spPr>
        <p:txBody>
          <a:bodyPr wrap="square" lIns="0" rIns="0">
            <a:spAutoFit/>
          </a:bodyPr>
          <a:lstStyle/>
          <a:p>
            <a:r>
              <a:rPr lang="en-US" sz="1200" dirty="0">
                <a:latin typeface="+mn-lt"/>
              </a:rPr>
              <a:t>Green</a:t>
            </a:r>
          </a:p>
          <a:p>
            <a:pPr>
              <a:spcBef>
                <a:spcPts val="300"/>
              </a:spcBef>
            </a:pPr>
            <a:r>
              <a:rPr lang="en-US" sz="1000" dirty="0">
                <a:latin typeface="+mn-lt"/>
              </a:rPr>
              <a:t>R  116</a:t>
            </a:r>
          </a:p>
          <a:p>
            <a:r>
              <a:rPr lang="en-US" sz="1000" dirty="0">
                <a:latin typeface="+mn-lt"/>
              </a:rPr>
              <a:t>G  191</a:t>
            </a:r>
          </a:p>
          <a:p>
            <a:r>
              <a:rPr lang="en-US" sz="1000" dirty="0">
                <a:latin typeface="+mn-lt"/>
              </a:rPr>
              <a:t>B  75</a:t>
            </a:r>
          </a:p>
        </p:txBody>
      </p:sp>
      <p:sp>
        <p:nvSpPr>
          <p:cNvPr id="48" name="TextBox 47">
            <a:extLst>
              <a:ext uri="{FF2B5EF4-FFF2-40B4-BE49-F238E27FC236}">
                <a16:creationId xmlns:a16="http://schemas.microsoft.com/office/drawing/2014/main" id="{5AA89C11-6557-724B-BA5E-21C4A8DFFAD2}"/>
              </a:ext>
            </a:extLst>
          </p:cNvPr>
          <p:cNvSpPr txBox="1"/>
          <p:nvPr/>
        </p:nvSpPr>
        <p:spPr>
          <a:xfrm>
            <a:off x="4912477" y="465043"/>
            <a:ext cx="518155" cy="276999"/>
          </a:xfrm>
          <a:prstGeom prst="rect">
            <a:avLst/>
          </a:prstGeom>
          <a:noFill/>
        </p:spPr>
        <p:txBody>
          <a:bodyPr wrap="none" rtlCol="0">
            <a:spAutoFit/>
          </a:bodyPr>
          <a:lstStyle/>
          <a:p>
            <a:r>
              <a:rPr lang="en-US" sz="1200" dirty="0">
                <a:latin typeface="+mn-lt"/>
              </a:rPr>
              <a:t>Hero</a:t>
            </a:r>
          </a:p>
        </p:txBody>
      </p:sp>
      <p:sp>
        <p:nvSpPr>
          <p:cNvPr id="49" name="TextBox 48">
            <a:extLst>
              <a:ext uri="{FF2B5EF4-FFF2-40B4-BE49-F238E27FC236}">
                <a16:creationId xmlns:a16="http://schemas.microsoft.com/office/drawing/2014/main" id="{C7AABA38-5C45-2545-80A0-B113D46C8835}"/>
              </a:ext>
            </a:extLst>
          </p:cNvPr>
          <p:cNvSpPr txBox="1"/>
          <p:nvPr/>
        </p:nvSpPr>
        <p:spPr>
          <a:xfrm>
            <a:off x="4912477" y="2647500"/>
            <a:ext cx="683200" cy="276999"/>
          </a:xfrm>
          <a:prstGeom prst="rect">
            <a:avLst/>
          </a:prstGeom>
          <a:noFill/>
        </p:spPr>
        <p:txBody>
          <a:bodyPr wrap="none" rtlCol="0">
            <a:spAutoFit/>
          </a:bodyPr>
          <a:lstStyle/>
          <a:p>
            <a:r>
              <a:rPr lang="en-US" sz="1200" dirty="0">
                <a:latin typeface="+mn-lt"/>
              </a:rPr>
              <a:t>Accent</a:t>
            </a:r>
          </a:p>
        </p:txBody>
      </p:sp>
      <p:grpSp>
        <p:nvGrpSpPr>
          <p:cNvPr id="50" name="Group 49">
            <a:extLst>
              <a:ext uri="{FF2B5EF4-FFF2-40B4-BE49-F238E27FC236}">
                <a16:creationId xmlns:a16="http://schemas.microsoft.com/office/drawing/2014/main" id="{901C055D-7A5A-EC41-9304-C99B02D727C0}"/>
              </a:ext>
            </a:extLst>
          </p:cNvPr>
          <p:cNvGrpSpPr/>
          <p:nvPr/>
        </p:nvGrpSpPr>
        <p:grpSpPr>
          <a:xfrm>
            <a:off x="5006817" y="742042"/>
            <a:ext cx="3572671" cy="2190136"/>
            <a:chOff x="5006818" y="742042"/>
            <a:chExt cx="3421626" cy="2190136"/>
          </a:xfrm>
        </p:grpSpPr>
        <p:cxnSp>
          <p:nvCxnSpPr>
            <p:cNvPr id="51" name="Straight Connector 50">
              <a:extLst>
                <a:ext uri="{FF2B5EF4-FFF2-40B4-BE49-F238E27FC236}">
                  <a16:creationId xmlns:a16="http://schemas.microsoft.com/office/drawing/2014/main" id="{51F81A78-1466-1344-8E46-6328B7384DA5}"/>
                </a:ext>
              </a:extLst>
            </p:cNvPr>
            <p:cNvCxnSpPr/>
            <p:nvPr/>
          </p:nvCxnSpPr>
          <p:spPr>
            <a:xfrm>
              <a:off x="5006818" y="742042"/>
              <a:ext cx="3421626" cy="0"/>
            </a:xfrm>
            <a:prstGeom prst="line">
              <a:avLst/>
            </a:prstGeom>
            <a:noFill/>
            <a:ln w="9525" cap="flat" cmpd="sng" algn="ctr">
              <a:solidFill>
                <a:srgbClr val="676767">
                  <a:lumMod val="40000"/>
                  <a:lumOff val="60000"/>
                </a:srgbClr>
              </a:solidFill>
              <a:prstDash val="solid"/>
            </a:ln>
            <a:effectLst/>
          </p:spPr>
        </p:cxnSp>
        <p:cxnSp>
          <p:nvCxnSpPr>
            <p:cNvPr id="52" name="Straight Connector 51">
              <a:extLst>
                <a:ext uri="{FF2B5EF4-FFF2-40B4-BE49-F238E27FC236}">
                  <a16:creationId xmlns:a16="http://schemas.microsoft.com/office/drawing/2014/main" id="{746EF4DC-3AD7-7A44-AE18-70A07D592729}"/>
                </a:ext>
              </a:extLst>
            </p:cNvPr>
            <p:cNvCxnSpPr/>
            <p:nvPr/>
          </p:nvCxnSpPr>
          <p:spPr>
            <a:xfrm>
              <a:off x="5006818" y="2932178"/>
              <a:ext cx="3421626" cy="0"/>
            </a:xfrm>
            <a:prstGeom prst="line">
              <a:avLst/>
            </a:prstGeom>
            <a:noFill/>
            <a:ln w="9525" cap="flat" cmpd="sng" algn="ctr">
              <a:solidFill>
                <a:srgbClr val="676767">
                  <a:lumMod val="40000"/>
                  <a:lumOff val="60000"/>
                </a:srgbClr>
              </a:solidFill>
              <a:prstDash val="solid"/>
            </a:ln>
            <a:effectLst/>
          </p:spPr>
        </p:cxnSp>
      </p:grpSp>
      <p:sp>
        <p:nvSpPr>
          <p:cNvPr id="3" name="Footer Placeholder 2">
            <a:extLst>
              <a:ext uri="{FF2B5EF4-FFF2-40B4-BE49-F238E27FC236}">
                <a16:creationId xmlns:a16="http://schemas.microsoft.com/office/drawing/2014/main" id="{5287DD5E-CDB8-8046-82A9-D6FF17F6024D}"/>
              </a:ext>
            </a:extLst>
          </p:cNvPr>
          <p:cNvSpPr>
            <a:spLocks noGrp="1"/>
          </p:cNvSpPr>
          <p:nvPr>
            <p:ph type="ftr" sz="quarter" idx="3"/>
          </p:nvPr>
        </p:nvSpPr>
        <p:spPr/>
        <p:txBody>
          <a:bodyPr/>
          <a:lstStyle/>
          <a:p>
            <a:pPr defTabSz="610744"/>
            <a:r>
              <a:rPr lang="en-US"/>
              <a:t>Session ID</a:t>
            </a:r>
          </a:p>
        </p:txBody>
      </p:sp>
      <p:sp>
        <p:nvSpPr>
          <p:cNvPr id="4" name="Slide Number Placeholder 3">
            <a:extLst>
              <a:ext uri="{FF2B5EF4-FFF2-40B4-BE49-F238E27FC236}">
                <a16:creationId xmlns:a16="http://schemas.microsoft.com/office/drawing/2014/main" id="{9E12E580-3211-E04C-8DE4-74A7CE7712F3}"/>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Tree>
    <p:extLst>
      <p:ext uri="{BB962C8B-B14F-4D97-AF65-F5344CB8AC3E}">
        <p14:creationId xmlns:p14="http://schemas.microsoft.com/office/powerpoint/2010/main" val="266549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Only use the themes provided</a:t>
            </a:r>
          </a:p>
        </p:txBody>
      </p:sp>
      <p:sp>
        <p:nvSpPr>
          <p:cNvPr id="4" name="TextBox 3"/>
          <p:cNvSpPr txBox="1"/>
          <p:nvPr/>
        </p:nvSpPr>
        <p:spPr>
          <a:xfrm>
            <a:off x="544883" y="1807950"/>
            <a:ext cx="3840480" cy="1005840"/>
          </a:xfrm>
          <a:prstGeom prst="rect">
            <a:avLst/>
          </a:prstGeom>
          <a:noFill/>
        </p:spPr>
        <p:txBody>
          <a:bodyPr wrap="square" lIns="0" rIns="0" rtlCol="0">
            <a:spAutoFit/>
          </a:bodyPr>
          <a:lstStyle/>
          <a:p>
            <a:r>
              <a:rPr lang="en-US" dirty="0">
                <a:latin typeface="+mn-lt"/>
              </a:rPr>
              <a:t>Theme fonts</a:t>
            </a:r>
          </a:p>
          <a:p>
            <a:pPr>
              <a:spcBef>
                <a:spcPts val="600"/>
              </a:spcBef>
            </a:pPr>
            <a:r>
              <a:rPr lang="en-US" sz="1000" dirty="0">
                <a:latin typeface="CiscoSansTT Light" panose="020B0503020201020303" pitchFamily="34" charset="0"/>
              </a:rPr>
              <a:t>PowerPoint provides two theme fonts – for headings and body. </a:t>
            </a:r>
            <a:br>
              <a:rPr lang="en-US" sz="1000" dirty="0">
                <a:latin typeface="CiscoSansTT Light" panose="020B0503020201020303" pitchFamily="34" charset="0"/>
              </a:rPr>
            </a:br>
            <a:r>
              <a:rPr lang="en-US" sz="1000" dirty="0">
                <a:latin typeface="CiscoSansTT Light" panose="020B0503020201020303" pitchFamily="34" charset="0"/>
              </a:rPr>
              <a:t>They are found at the top of the font menu.</a:t>
            </a:r>
          </a:p>
          <a:p>
            <a:pPr>
              <a:spcBef>
                <a:spcPts val="600"/>
              </a:spcBef>
            </a:pPr>
            <a:r>
              <a:rPr lang="en-US" sz="1000" dirty="0">
                <a:latin typeface="CiscoSansTT Light" panose="020B0503020201020303" pitchFamily="34" charset="0"/>
              </a:rPr>
              <a:t>Do not select fonts from the “All Fonts” section of the list.</a:t>
            </a:r>
          </a:p>
        </p:txBody>
      </p:sp>
      <p:sp>
        <p:nvSpPr>
          <p:cNvPr id="8" name="TextBox 7"/>
          <p:cNvSpPr txBox="1"/>
          <p:nvPr/>
        </p:nvSpPr>
        <p:spPr>
          <a:xfrm>
            <a:off x="4822414" y="1807950"/>
            <a:ext cx="3864385" cy="984885"/>
          </a:xfrm>
          <a:prstGeom prst="rect">
            <a:avLst/>
          </a:prstGeom>
          <a:noFill/>
        </p:spPr>
        <p:txBody>
          <a:bodyPr wrap="square" lIns="0" rIns="0" rtlCol="0">
            <a:spAutoFit/>
          </a:bodyPr>
          <a:lstStyle/>
          <a:p>
            <a:r>
              <a:rPr lang="en-US" dirty="0">
                <a:latin typeface="CiscoSansTT Light" panose="020B0503020201020303" pitchFamily="34" charset="0"/>
              </a:rPr>
              <a:t>Theme colors</a:t>
            </a:r>
          </a:p>
          <a:p>
            <a:pPr>
              <a:spcBef>
                <a:spcPts val="600"/>
              </a:spcBef>
            </a:pPr>
            <a:r>
              <a:rPr lang="en-US" sz="1000" dirty="0">
                <a:latin typeface="CiscoSansTT Light" panose="020B0503020201020303" pitchFamily="34" charset="0"/>
              </a:rPr>
              <a:t>Our brand colors are included in the theme color section. </a:t>
            </a:r>
            <a:br>
              <a:rPr lang="en-US" sz="1000" dirty="0">
                <a:latin typeface="CiscoSansTT Light" panose="020B0503020201020303" pitchFamily="34" charset="0"/>
              </a:rPr>
            </a:br>
            <a:r>
              <a:rPr lang="en-US" sz="1000" dirty="0">
                <a:latin typeface="CiscoSansTT Light" panose="020B0503020201020303" pitchFamily="34" charset="0"/>
              </a:rPr>
              <a:t>Use only these colors and associated tints/shadows. </a:t>
            </a:r>
          </a:p>
          <a:p>
            <a:pPr>
              <a:spcBef>
                <a:spcPts val="600"/>
              </a:spcBef>
            </a:pPr>
            <a:r>
              <a:rPr lang="en-US" sz="1000" dirty="0">
                <a:latin typeface="CiscoSansTT Light" panose="020B0503020201020303" pitchFamily="34" charset="0"/>
              </a:rPr>
              <a:t>Do not use Standard Colors or create custom colors.</a:t>
            </a:r>
          </a:p>
        </p:txBody>
      </p:sp>
      <p:sp>
        <p:nvSpPr>
          <p:cNvPr id="13" name="TextBox 12"/>
          <p:cNvSpPr txBox="1"/>
          <p:nvPr/>
        </p:nvSpPr>
        <p:spPr>
          <a:xfrm>
            <a:off x="452515" y="1150974"/>
            <a:ext cx="8210934" cy="523220"/>
          </a:xfrm>
          <a:prstGeom prst="rect">
            <a:avLst/>
          </a:prstGeom>
          <a:noFill/>
        </p:spPr>
        <p:txBody>
          <a:bodyPr wrap="square" rtlCol="0">
            <a:spAutoFit/>
          </a:bodyPr>
          <a:lstStyle/>
          <a:p>
            <a:r>
              <a:rPr lang="en-US" sz="1400" dirty="0">
                <a:latin typeface="CiscoSansTT Light" panose="020B0503020201020303" pitchFamily="34" charset="0"/>
              </a:rPr>
              <a:t>Always use the template themes. It ensures consistency and reduces editing time when </a:t>
            </a:r>
            <a:br>
              <a:rPr lang="en-US" sz="1400" dirty="0">
                <a:latin typeface="CiscoSansTT Light" panose="020B0503020201020303" pitchFamily="34" charset="0"/>
              </a:rPr>
            </a:br>
            <a:r>
              <a:rPr lang="en-US" sz="1400" dirty="0">
                <a:latin typeface="CiscoSansTT Light" panose="020B0503020201020303" pitchFamily="34" charset="0"/>
              </a:rPr>
              <a:t>you share content between presentations.</a:t>
            </a:r>
          </a:p>
        </p:txBody>
      </p:sp>
      <p:grpSp>
        <p:nvGrpSpPr>
          <p:cNvPr id="17" name="Group 16">
            <a:extLst>
              <a:ext uri="{FF2B5EF4-FFF2-40B4-BE49-F238E27FC236}">
                <a16:creationId xmlns:a16="http://schemas.microsoft.com/office/drawing/2014/main" id="{9C25680D-2936-C047-978F-C7D841179E44}"/>
              </a:ext>
            </a:extLst>
          </p:cNvPr>
          <p:cNvGrpSpPr/>
          <p:nvPr/>
        </p:nvGrpSpPr>
        <p:grpSpPr>
          <a:xfrm>
            <a:off x="544882" y="2847369"/>
            <a:ext cx="2467153" cy="1549710"/>
            <a:chOff x="544882" y="2847369"/>
            <a:chExt cx="2606041" cy="1636950"/>
          </a:xfrm>
        </p:grpSpPr>
        <p:pic>
          <p:nvPicPr>
            <p:cNvPr id="18" name="Picture 17" descr="A screenshot of a cell phone&#10;&#10;Description automatically generated">
              <a:extLst>
                <a:ext uri="{FF2B5EF4-FFF2-40B4-BE49-F238E27FC236}">
                  <a16:creationId xmlns:a16="http://schemas.microsoft.com/office/drawing/2014/main" id="{30EF33A9-AD83-3A46-A791-28C6A3B34137}"/>
                </a:ext>
              </a:extLst>
            </p:cNvPr>
            <p:cNvPicPr>
              <a:picLocks noChangeAspect="1"/>
            </p:cNvPicPr>
            <p:nvPr/>
          </p:nvPicPr>
          <p:blipFill rotWithShape="1">
            <a:blip r:embed="rId3"/>
            <a:srcRect t="-1" b="12194"/>
            <a:stretch/>
          </p:blipFill>
          <p:spPr>
            <a:xfrm>
              <a:off x="544882" y="2847369"/>
              <a:ext cx="2606040" cy="1636950"/>
            </a:xfrm>
            <a:prstGeom prst="rect">
              <a:avLst/>
            </a:prstGeom>
            <a:ln w="6350">
              <a:solidFill>
                <a:schemeClr val="accent4"/>
              </a:solidFill>
            </a:ln>
          </p:spPr>
        </p:pic>
        <p:sp>
          <p:nvSpPr>
            <p:cNvPr id="19" name="Rectangle 18">
              <a:extLst>
                <a:ext uri="{FF2B5EF4-FFF2-40B4-BE49-F238E27FC236}">
                  <a16:creationId xmlns:a16="http://schemas.microsoft.com/office/drawing/2014/main" id="{643F08B9-1550-8B41-8B46-E1D7128E7252}"/>
                </a:ext>
              </a:extLst>
            </p:cNvPr>
            <p:cNvSpPr/>
            <p:nvPr/>
          </p:nvSpPr>
          <p:spPr>
            <a:xfrm>
              <a:off x="544883" y="3094314"/>
              <a:ext cx="2606040" cy="688546"/>
            </a:xfrm>
            <a:prstGeom prst="rect">
              <a:avLst/>
            </a:prstGeom>
            <a:solidFill>
              <a:srgbClr val="00BCEB">
                <a:alpha val="2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5073"/>
                </a:solidFill>
                <a:effectLst/>
                <a:uLnTx/>
                <a:uFillTx/>
                <a:latin typeface="CiscoSansTT Light" panose="020B0503020201020303" pitchFamily="34" charset="0"/>
                <a:ea typeface="+mn-ea"/>
                <a:cs typeface="+mn-cs"/>
              </a:endParaRPr>
            </a:p>
          </p:txBody>
        </p:sp>
      </p:grpSp>
      <p:grpSp>
        <p:nvGrpSpPr>
          <p:cNvPr id="20" name="Group 19">
            <a:extLst>
              <a:ext uri="{FF2B5EF4-FFF2-40B4-BE49-F238E27FC236}">
                <a16:creationId xmlns:a16="http://schemas.microsoft.com/office/drawing/2014/main" id="{80144C59-7B62-174C-A0CB-33F793995129}"/>
              </a:ext>
            </a:extLst>
          </p:cNvPr>
          <p:cNvGrpSpPr/>
          <p:nvPr/>
        </p:nvGrpSpPr>
        <p:grpSpPr>
          <a:xfrm>
            <a:off x="4822414" y="2839066"/>
            <a:ext cx="1519799" cy="1557570"/>
            <a:chOff x="4822414" y="2839066"/>
            <a:chExt cx="1652087" cy="1693145"/>
          </a:xfrm>
        </p:grpSpPr>
        <p:pic>
          <p:nvPicPr>
            <p:cNvPr id="21" name="Picture 20" descr="A screenshot of a cell phone&#10;&#10;Description automatically generated">
              <a:extLst>
                <a:ext uri="{FF2B5EF4-FFF2-40B4-BE49-F238E27FC236}">
                  <a16:creationId xmlns:a16="http://schemas.microsoft.com/office/drawing/2014/main" id="{9A47EA0E-7EFE-344B-BC18-54D7133056C6}"/>
                </a:ext>
              </a:extLst>
            </p:cNvPr>
            <p:cNvPicPr>
              <a:picLocks noChangeAspect="1"/>
            </p:cNvPicPr>
            <p:nvPr/>
          </p:nvPicPr>
          <p:blipFill>
            <a:blip r:embed="rId4"/>
            <a:stretch>
              <a:fillRect/>
            </a:stretch>
          </p:blipFill>
          <p:spPr>
            <a:xfrm>
              <a:off x="4829185" y="2839066"/>
              <a:ext cx="1645316" cy="1693145"/>
            </a:xfrm>
            <a:prstGeom prst="rect">
              <a:avLst/>
            </a:prstGeom>
            <a:ln w="6350">
              <a:solidFill>
                <a:schemeClr val="accent4"/>
              </a:solidFill>
            </a:ln>
          </p:spPr>
        </p:pic>
        <p:sp>
          <p:nvSpPr>
            <p:cNvPr id="22" name="Rectangle 21">
              <a:extLst>
                <a:ext uri="{FF2B5EF4-FFF2-40B4-BE49-F238E27FC236}">
                  <a16:creationId xmlns:a16="http://schemas.microsoft.com/office/drawing/2014/main" id="{8142B35A-D576-0E4B-8544-F00E7CB9B036}"/>
                </a:ext>
              </a:extLst>
            </p:cNvPr>
            <p:cNvSpPr/>
            <p:nvPr/>
          </p:nvSpPr>
          <p:spPr>
            <a:xfrm>
              <a:off x="4822414" y="3074002"/>
              <a:ext cx="1652087" cy="1066935"/>
            </a:xfrm>
            <a:prstGeom prst="rect">
              <a:avLst/>
            </a:prstGeom>
            <a:solidFill>
              <a:srgbClr val="00BCEB">
                <a:alpha val="2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5073"/>
                </a:solidFill>
                <a:effectLst/>
                <a:uLnTx/>
                <a:uFillTx/>
                <a:latin typeface="CiscoSansTT Light" panose="020B0503020201020303" pitchFamily="34" charset="0"/>
                <a:ea typeface="+mn-ea"/>
                <a:cs typeface="+mn-cs"/>
              </a:endParaRPr>
            </a:p>
          </p:txBody>
        </p:sp>
      </p:grpSp>
      <p:sp>
        <p:nvSpPr>
          <p:cNvPr id="2" name="Footer Placeholder 1">
            <a:extLst>
              <a:ext uri="{FF2B5EF4-FFF2-40B4-BE49-F238E27FC236}">
                <a16:creationId xmlns:a16="http://schemas.microsoft.com/office/drawing/2014/main" id="{1224C13E-ECB6-CC45-A58D-A0DD224423B3}"/>
              </a:ext>
            </a:extLst>
          </p:cNvPr>
          <p:cNvSpPr>
            <a:spLocks noGrp="1"/>
          </p:cNvSpPr>
          <p:nvPr>
            <p:ph type="ftr" sz="quarter" idx="3"/>
          </p:nvPr>
        </p:nvSpPr>
        <p:spPr/>
        <p:txBody>
          <a:bodyPr/>
          <a:lstStyle/>
          <a:p>
            <a:pPr defTabSz="610744"/>
            <a:r>
              <a:rPr lang="en-US"/>
              <a:t>Session ID</a:t>
            </a:r>
          </a:p>
        </p:txBody>
      </p:sp>
      <p:sp>
        <p:nvSpPr>
          <p:cNvPr id="6" name="Slide Number Placeholder 5">
            <a:extLst>
              <a:ext uri="{FF2B5EF4-FFF2-40B4-BE49-F238E27FC236}">
                <a16:creationId xmlns:a16="http://schemas.microsoft.com/office/drawing/2014/main" id="{18CD5D70-0465-E246-BF0F-3273403C4950}"/>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Tree>
    <p:extLst>
      <p:ext uri="{BB962C8B-B14F-4D97-AF65-F5344CB8AC3E}">
        <p14:creationId xmlns:p14="http://schemas.microsoft.com/office/powerpoint/2010/main" val="2329338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a:t>Seven tips </a:t>
            </a:r>
            <a:br>
              <a:rPr lang="en-US" altLang="en-US" dirty="0"/>
            </a:br>
            <a:r>
              <a:rPr lang="en-US" altLang="en-US" dirty="0"/>
              <a:t>for better presentations</a:t>
            </a:r>
          </a:p>
        </p:txBody>
      </p:sp>
      <p:sp>
        <p:nvSpPr>
          <p:cNvPr id="3" name="Text Placeholder 2"/>
          <p:cNvSpPr>
            <a:spLocks noGrp="1"/>
          </p:cNvSpPr>
          <p:nvPr>
            <p:ph type="body" sz="quarter" idx="10"/>
          </p:nvPr>
        </p:nvSpPr>
        <p:spPr/>
        <p:txBody>
          <a:bodyPr lIns="91440" rIns="91440" anchor="ctr" anchorCtr="0"/>
          <a:lstStyle/>
          <a:p>
            <a:pPr marL="350838" indent="-293688">
              <a:spcBef>
                <a:spcPts val="1113"/>
              </a:spcBef>
              <a:buClrTx/>
              <a:buFont typeface="Arial" charset="0"/>
              <a:buAutoNum type="arabicPeriod"/>
            </a:pPr>
            <a:r>
              <a:rPr lang="en-US" sz="1800" spc="-30" dirty="0"/>
              <a:t>Tell a story—make them care</a:t>
            </a:r>
          </a:p>
          <a:p>
            <a:pPr marL="350838" indent="-293688">
              <a:spcBef>
                <a:spcPts val="1113"/>
              </a:spcBef>
              <a:buClrTx/>
              <a:buFont typeface="Arial" charset="0"/>
              <a:buAutoNum type="arabicPeriod"/>
            </a:pPr>
            <a:r>
              <a:rPr lang="en-US" sz="1800" spc="-30" dirty="0"/>
              <a:t>Start with what’s most important to them</a:t>
            </a:r>
          </a:p>
          <a:p>
            <a:pPr marL="350838" indent="-293688">
              <a:spcBef>
                <a:spcPts val="1113"/>
              </a:spcBef>
              <a:buClrTx/>
              <a:buFont typeface="Arial" charset="0"/>
              <a:buAutoNum type="arabicPeriod"/>
            </a:pPr>
            <a:r>
              <a:rPr lang="en-US" sz="1800" spc="-30" dirty="0"/>
              <a:t>Keep it simple, and short</a:t>
            </a:r>
          </a:p>
          <a:p>
            <a:pPr marL="350838" indent="-293688">
              <a:spcBef>
                <a:spcPts val="1113"/>
              </a:spcBef>
              <a:buClrTx/>
              <a:buFont typeface="Arial" charset="0"/>
              <a:buAutoNum type="arabicPeriod"/>
            </a:pPr>
            <a:r>
              <a:rPr lang="en-US" sz="1800" spc="-30" dirty="0"/>
              <a:t>Use more slides with less </a:t>
            </a:r>
            <a:br>
              <a:rPr lang="en-US" sz="1800" spc="-30" dirty="0"/>
            </a:br>
            <a:r>
              <a:rPr lang="en-US" sz="1800" spc="-30" dirty="0"/>
              <a:t>on them, and cut any slides that you can</a:t>
            </a:r>
          </a:p>
          <a:p>
            <a:pPr marL="350838" indent="-293688">
              <a:spcBef>
                <a:spcPts val="1113"/>
              </a:spcBef>
              <a:buClrTx/>
              <a:buFont typeface="Arial" charset="0"/>
              <a:buAutoNum type="arabicPeriod"/>
            </a:pPr>
            <a:r>
              <a:rPr lang="en-US" sz="1800" spc="-30" dirty="0"/>
              <a:t>Use clear, natural language</a:t>
            </a:r>
          </a:p>
          <a:p>
            <a:pPr marL="350838" indent="-293688">
              <a:spcBef>
                <a:spcPts val="1113"/>
              </a:spcBef>
              <a:buClrTx/>
              <a:buFont typeface="Arial" charset="0"/>
              <a:buAutoNum type="arabicPeriod"/>
            </a:pPr>
            <a:r>
              <a:rPr lang="en-US" sz="1800" spc="-30" dirty="0"/>
              <a:t>Make it a conversation </a:t>
            </a:r>
            <a:br>
              <a:rPr lang="en-US" sz="1800" spc="-30" dirty="0"/>
            </a:br>
            <a:r>
              <a:rPr lang="en-US" sz="1800" spc="-30" dirty="0"/>
              <a:t>and leave time to listen</a:t>
            </a:r>
          </a:p>
          <a:p>
            <a:pPr marL="350838" indent="-293688">
              <a:spcBef>
                <a:spcPts val="1113"/>
              </a:spcBef>
              <a:buClrTx/>
              <a:buFont typeface="Arial" charset="0"/>
              <a:buAutoNum type="arabicPeriod"/>
            </a:pPr>
            <a:r>
              <a:rPr lang="en-US" sz="1800" spc="-30" dirty="0"/>
              <a:t>Tell them what to do next—get them to act</a:t>
            </a:r>
          </a:p>
        </p:txBody>
      </p:sp>
      <p:sp>
        <p:nvSpPr>
          <p:cNvPr id="4" name="Footer Placeholder 3">
            <a:extLst>
              <a:ext uri="{FF2B5EF4-FFF2-40B4-BE49-F238E27FC236}">
                <a16:creationId xmlns:a16="http://schemas.microsoft.com/office/drawing/2014/main" id="{6C4D7E71-E54A-514B-8508-294033F75587}"/>
              </a:ext>
            </a:extLst>
          </p:cNvPr>
          <p:cNvSpPr>
            <a:spLocks noGrp="1"/>
          </p:cNvSpPr>
          <p:nvPr>
            <p:ph type="ftr" sz="quarter" idx="3"/>
          </p:nvPr>
        </p:nvSpPr>
        <p:spPr/>
        <p:txBody>
          <a:bodyPr/>
          <a:lstStyle/>
          <a:p>
            <a:pPr defTabSz="610744"/>
            <a:r>
              <a:rPr lang="en-US"/>
              <a:t>Session ID</a:t>
            </a:r>
          </a:p>
        </p:txBody>
      </p:sp>
      <p:sp>
        <p:nvSpPr>
          <p:cNvPr id="5" name="Slide Number Placeholder 4">
            <a:extLst>
              <a:ext uri="{FF2B5EF4-FFF2-40B4-BE49-F238E27FC236}">
                <a16:creationId xmlns:a16="http://schemas.microsoft.com/office/drawing/2014/main" id="{594E154B-C26B-2844-996D-0B8835902F75}"/>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Tree>
    <p:extLst>
      <p:ext uri="{BB962C8B-B14F-4D97-AF65-F5344CB8AC3E}">
        <p14:creationId xmlns:p14="http://schemas.microsoft.com/office/powerpoint/2010/main" val="3430101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Bullet slide / sentence case / size 28</a:t>
            </a:r>
          </a:p>
        </p:txBody>
      </p:sp>
      <p:sp>
        <p:nvSpPr>
          <p:cNvPr id="2" name="Text Placeholder 1"/>
          <p:cNvSpPr>
            <a:spLocks noGrp="1"/>
          </p:cNvSpPr>
          <p:nvPr>
            <p:ph sz="quarter" idx="11"/>
          </p:nvPr>
        </p:nvSpPr>
        <p:spPr/>
        <p:txBody>
          <a:bodyPr/>
          <a:lstStyle/>
          <a:p>
            <a:r>
              <a:rPr lang="en-US" dirty="0" err="1"/>
              <a:t>CiscoSansTT</a:t>
            </a:r>
            <a:r>
              <a:rPr lang="en-US" dirty="0"/>
              <a:t> Light font is the only font used in the presentation</a:t>
            </a:r>
          </a:p>
          <a:p>
            <a:pPr lvl="1"/>
            <a:r>
              <a:rPr lang="en-US" dirty="0"/>
              <a:t>Exception: Courier can be used to represent code</a:t>
            </a:r>
          </a:p>
          <a:p>
            <a:r>
              <a:rPr lang="en-US" dirty="0"/>
              <a:t>Body copy uses sentence case, size 20, left aligned</a:t>
            </a:r>
          </a:p>
          <a:p>
            <a:pPr lvl="1"/>
            <a:r>
              <a:rPr lang="en-US" dirty="0"/>
              <a:t>Sub-bullets are size 18 and indented</a:t>
            </a:r>
          </a:p>
          <a:p>
            <a:pPr lvl="1"/>
            <a:r>
              <a:rPr lang="en-US" dirty="0"/>
              <a:t>Hyperlink: </a:t>
            </a:r>
            <a:r>
              <a:rPr lang="en-US" dirty="0">
                <a:hlinkClick r:id="rId3"/>
              </a:rPr>
              <a:t>www.cisco.com</a:t>
            </a:r>
            <a:endParaRPr lang="en-US" dirty="0"/>
          </a:p>
          <a:p>
            <a:r>
              <a:rPr lang="en-US" dirty="0"/>
              <a:t>Use Cisco </a:t>
            </a:r>
            <a:r>
              <a:rPr lang="en-US" dirty="0">
                <a:solidFill>
                  <a:schemeClr val="accent1"/>
                </a:solidFill>
              </a:rPr>
              <a:t>highlight color </a:t>
            </a:r>
            <a:r>
              <a:rPr lang="en-US" dirty="0"/>
              <a:t>when emphasizing words, do not italicize</a:t>
            </a:r>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Session ID</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23</a:t>
            </a:fld>
            <a:endParaRPr lang="en-US" dirty="0"/>
          </a:p>
        </p:txBody>
      </p:sp>
    </p:spTree>
    <p:extLst>
      <p:ext uri="{BB962C8B-B14F-4D97-AF65-F5344CB8AC3E}">
        <p14:creationId xmlns:p14="http://schemas.microsoft.com/office/powerpoint/2010/main" val="242648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Dark Bullet slide / sentence case / size 28</a:t>
            </a:r>
          </a:p>
        </p:txBody>
      </p:sp>
      <p:sp>
        <p:nvSpPr>
          <p:cNvPr id="2" name="Text Placeholder 1"/>
          <p:cNvSpPr>
            <a:spLocks noGrp="1"/>
          </p:cNvSpPr>
          <p:nvPr>
            <p:ph sz="quarter" idx="11"/>
          </p:nvPr>
        </p:nvSpPr>
        <p:spPr/>
        <p:txBody>
          <a:bodyPr/>
          <a:lstStyle/>
          <a:p>
            <a:r>
              <a:rPr lang="en-US" dirty="0" err="1"/>
              <a:t>CiscoSansTT</a:t>
            </a:r>
            <a:r>
              <a:rPr lang="en-US" dirty="0"/>
              <a:t> Light font is the only font used in the presentation</a:t>
            </a:r>
          </a:p>
          <a:p>
            <a:pPr lvl="1"/>
            <a:r>
              <a:rPr lang="en-US" dirty="0"/>
              <a:t>Exception: Courier can be used to represent code</a:t>
            </a:r>
          </a:p>
          <a:p>
            <a:r>
              <a:rPr lang="en-US" dirty="0"/>
              <a:t>Body copy uses sentence case, size 20, left aligned</a:t>
            </a:r>
          </a:p>
          <a:p>
            <a:pPr lvl="1"/>
            <a:r>
              <a:rPr lang="en-US" dirty="0"/>
              <a:t>Sub-bullets are size 18 and indented</a:t>
            </a:r>
          </a:p>
          <a:p>
            <a:pPr lvl="1"/>
            <a:r>
              <a:rPr lang="en-US" dirty="0"/>
              <a:t>Hyperlink: </a:t>
            </a:r>
            <a:r>
              <a:rPr lang="en-US" dirty="0">
                <a:hlinkClick r:id="rId3"/>
              </a:rPr>
              <a:t>www.cisco.com</a:t>
            </a:r>
            <a:endParaRPr lang="en-US" dirty="0"/>
          </a:p>
          <a:p>
            <a:r>
              <a:rPr lang="en-US" dirty="0"/>
              <a:t>Use Cisco </a:t>
            </a:r>
            <a:r>
              <a:rPr lang="en-US" dirty="0">
                <a:solidFill>
                  <a:schemeClr val="accent1"/>
                </a:solidFill>
              </a:rPr>
              <a:t>highlight color </a:t>
            </a:r>
            <a:r>
              <a:rPr lang="en-US" dirty="0"/>
              <a:t>when emphasizing words, do not italicize</a:t>
            </a:r>
          </a:p>
        </p:txBody>
      </p:sp>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fld id="{96A97DD0-5BE7-4856-A2A9-C42C6688E607}" type="slidenum">
              <a:rPr lang="en-US" smtClean="0"/>
              <a:pPr/>
              <a:t>24</a:t>
            </a:fld>
            <a:endParaRPr lang="en-US" dirty="0"/>
          </a:p>
        </p:txBody>
      </p:sp>
      <p:sp>
        <p:nvSpPr>
          <p:cNvPr id="4" name="Footer Placeholder 3">
            <a:extLst>
              <a:ext uri="{FF2B5EF4-FFF2-40B4-BE49-F238E27FC236}">
                <a16:creationId xmlns:a16="http://schemas.microsoft.com/office/drawing/2014/main" id="{23885321-6611-9749-844D-AD33DAAF1E47}"/>
              </a:ext>
            </a:extLst>
          </p:cNvPr>
          <p:cNvSpPr>
            <a:spLocks noGrp="1"/>
          </p:cNvSpPr>
          <p:nvPr>
            <p:ph type="ftr" sz="quarter" idx="3"/>
          </p:nvPr>
        </p:nvSpPr>
        <p:spPr/>
        <p:txBody>
          <a:bodyPr/>
          <a:lstStyle/>
          <a:p>
            <a:pPr defTabSz="610744"/>
            <a:r>
              <a:rPr lang="en-US"/>
              <a:t>Session ID</a:t>
            </a:r>
          </a:p>
        </p:txBody>
      </p:sp>
    </p:spTree>
    <p:extLst>
      <p:ext uri="{BB962C8B-B14F-4D97-AF65-F5344CB8AC3E}">
        <p14:creationId xmlns:p14="http://schemas.microsoft.com/office/powerpoint/2010/main" val="147593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Title and subtitle and bullet</a:t>
            </a:r>
          </a:p>
        </p:txBody>
      </p:sp>
      <p:sp>
        <p:nvSpPr>
          <p:cNvPr id="3" name="Content Placeholder 2"/>
          <p:cNvSpPr>
            <a:spLocks noGrp="1"/>
          </p:cNvSpPr>
          <p:nvPr>
            <p:ph sz="quarter" idx="11"/>
          </p:nvPr>
        </p:nvSpPr>
        <p:spPr/>
        <p:txBody>
          <a:bodyPr/>
          <a:lstStyle/>
          <a:p>
            <a:r>
              <a:rPr lang="en-US" dirty="0" err="1"/>
              <a:t>CiscoSansTT</a:t>
            </a:r>
            <a:r>
              <a:rPr lang="en-US" dirty="0"/>
              <a:t> Light font is the only font used in the presentation</a:t>
            </a:r>
          </a:p>
          <a:p>
            <a:pPr lvl="1"/>
            <a:r>
              <a:rPr lang="en-US" dirty="0"/>
              <a:t>Exception: Courier can be used to represent code</a:t>
            </a:r>
          </a:p>
          <a:p>
            <a:r>
              <a:rPr lang="en-US" dirty="0"/>
              <a:t>Body copy uses sentence case, size 20, left aligned</a:t>
            </a:r>
          </a:p>
          <a:p>
            <a:pPr lvl="1"/>
            <a:r>
              <a:rPr lang="en-US" dirty="0"/>
              <a:t>Sub-bullets are size 18 and indented</a:t>
            </a:r>
          </a:p>
          <a:p>
            <a:pPr lvl="1"/>
            <a:r>
              <a:rPr lang="en-US" dirty="0"/>
              <a:t>Hyperlink: </a:t>
            </a:r>
            <a:r>
              <a:rPr lang="en-US" dirty="0">
                <a:hlinkClick r:id="rId3"/>
              </a:rPr>
              <a:t>www.cisco.com</a:t>
            </a:r>
            <a:endParaRPr lang="en-US" dirty="0"/>
          </a:p>
          <a:p>
            <a:r>
              <a:rPr lang="en-US" dirty="0"/>
              <a:t>Use Cisco </a:t>
            </a:r>
            <a:r>
              <a:rPr lang="en-US" dirty="0">
                <a:solidFill>
                  <a:schemeClr val="accent1"/>
                </a:solidFill>
              </a:rPr>
              <a:t>highlight color </a:t>
            </a:r>
            <a:r>
              <a:rPr lang="en-US" dirty="0"/>
              <a:t>when emphasizing words, do not italicize</a:t>
            </a:r>
          </a:p>
          <a:p>
            <a:endParaRPr lang="en-US" dirty="0"/>
          </a:p>
        </p:txBody>
      </p:sp>
      <p:sp>
        <p:nvSpPr>
          <p:cNvPr id="4" name="Text Placeholder 3"/>
          <p:cNvSpPr>
            <a:spLocks noGrp="1"/>
          </p:cNvSpPr>
          <p:nvPr>
            <p:ph type="body" sz="quarter" idx="12"/>
          </p:nvPr>
        </p:nvSpPr>
        <p:spPr/>
        <p:txBody>
          <a:bodyPr/>
          <a:lstStyle/>
          <a:p>
            <a:r>
              <a:rPr lang="en-US" dirty="0"/>
              <a:t>Subtitle: Size 18, left aligned</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Session ID</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Tree>
    <p:extLst>
      <p:ext uri="{BB962C8B-B14F-4D97-AF65-F5344CB8AC3E}">
        <p14:creationId xmlns:p14="http://schemas.microsoft.com/office/powerpoint/2010/main" val="48066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Dark Title and subtitle and bullet</a:t>
            </a:r>
          </a:p>
        </p:txBody>
      </p:sp>
      <p:sp>
        <p:nvSpPr>
          <p:cNvPr id="3" name="Content Placeholder 2"/>
          <p:cNvSpPr>
            <a:spLocks noGrp="1"/>
          </p:cNvSpPr>
          <p:nvPr>
            <p:ph sz="quarter" idx="11"/>
          </p:nvPr>
        </p:nvSpPr>
        <p:spPr/>
        <p:txBody>
          <a:bodyPr/>
          <a:lstStyle/>
          <a:p>
            <a:r>
              <a:rPr lang="en-US" dirty="0" err="1"/>
              <a:t>CiscoSansTT</a:t>
            </a:r>
            <a:r>
              <a:rPr lang="en-US" dirty="0"/>
              <a:t> Light font is the only font used in the presentation</a:t>
            </a:r>
          </a:p>
          <a:p>
            <a:pPr lvl="1"/>
            <a:r>
              <a:rPr lang="en-US" dirty="0"/>
              <a:t>Exception: Courier can be used to represent code</a:t>
            </a:r>
          </a:p>
          <a:p>
            <a:r>
              <a:rPr lang="en-US" dirty="0"/>
              <a:t>Body copy uses sentence case, size 20, left aligned</a:t>
            </a:r>
          </a:p>
          <a:p>
            <a:pPr lvl="1"/>
            <a:r>
              <a:rPr lang="en-US" dirty="0"/>
              <a:t>Sub-bullets are size 18 and indented</a:t>
            </a:r>
          </a:p>
          <a:p>
            <a:pPr lvl="1"/>
            <a:r>
              <a:rPr lang="en-US" dirty="0"/>
              <a:t>Hyperlink: </a:t>
            </a:r>
            <a:r>
              <a:rPr lang="en-US" dirty="0">
                <a:hlinkClick r:id="rId3"/>
              </a:rPr>
              <a:t>www.cisco.com</a:t>
            </a:r>
            <a:endParaRPr lang="en-US" dirty="0"/>
          </a:p>
          <a:p>
            <a:r>
              <a:rPr lang="en-US" dirty="0"/>
              <a:t>Use Cisco </a:t>
            </a:r>
            <a:r>
              <a:rPr lang="en-US" dirty="0">
                <a:solidFill>
                  <a:schemeClr val="accent1"/>
                </a:solidFill>
              </a:rPr>
              <a:t>highlight color </a:t>
            </a:r>
            <a:r>
              <a:rPr lang="en-US" dirty="0"/>
              <a:t>when emphasizing words, do not italicize</a:t>
            </a:r>
          </a:p>
          <a:p>
            <a:endParaRPr lang="en-US" dirty="0"/>
          </a:p>
        </p:txBody>
      </p:sp>
      <p:sp>
        <p:nvSpPr>
          <p:cNvPr id="4" name="Text Placeholder 3"/>
          <p:cNvSpPr>
            <a:spLocks noGrp="1"/>
          </p:cNvSpPr>
          <p:nvPr>
            <p:ph type="body" sz="quarter" idx="12"/>
          </p:nvPr>
        </p:nvSpPr>
        <p:spPr/>
        <p:txBody>
          <a:bodyPr/>
          <a:lstStyle/>
          <a:p>
            <a:r>
              <a:rPr lang="en-US" dirty="0"/>
              <a:t>Subtitle: Size 18, left aligned</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Session ID</a:t>
            </a:r>
          </a:p>
        </p:txBody>
      </p:sp>
    </p:spTree>
    <p:extLst>
      <p:ext uri="{BB962C8B-B14F-4D97-AF65-F5344CB8AC3E}">
        <p14:creationId xmlns:p14="http://schemas.microsoft.com/office/powerpoint/2010/main" val="20786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Title and subtitle</a:t>
            </a:r>
          </a:p>
        </p:txBody>
      </p:sp>
      <p:sp>
        <p:nvSpPr>
          <p:cNvPr id="3" name="Text Placeholder 2"/>
          <p:cNvSpPr>
            <a:spLocks noGrp="1"/>
          </p:cNvSpPr>
          <p:nvPr>
            <p:ph type="body" sz="quarter" idx="12"/>
          </p:nvPr>
        </p:nvSpPr>
        <p:spPr/>
        <p:txBody>
          <a:bodyPr/>
          <a:lstStyle/>
          <a:p>
            <a:r>
              <a:rPr lang="en-US" dirty="0"/>
              <a:t>Subtitle: Size 18, left aligned</a:t>
            </a:r>
          </a:p>
        </p:txBody>
      </p:sp>
      <p:sp>
        <p:nvSpPr>
          <p:cNvPr id="10" name="Footer Placeholder 9">
            <a:extLst>
              <a:ext uri="{FF2B5EF4-FFF2-40B4-BE49-F238E27FC236}">
                <a16:creationId xmlns:a16="http://schemas.microsoft.com/office/drawing/2014/main" id="{83C8B9A0-3F20-DC46-8D30-8D499157A4AC}"/>
              </a:ext>
            </a:extLst>
          </p:cNvPr>
          <p:cNvSpPr>
            <a:spLocks noGrp="1"/>
          </p:cNvSpPr>
          <p:nvPr>
            <p:ph type="ftr" sz="quarter" idx="3"/>
          </p:nvPr>
        </p:nvSpPr>
        <p:spPr/>
        <p:txBody>
          <a:bodyPr/>
          <a:lstStyle/>
          <a:p>
            <a:pPr defTabSz="610744"/>
            <a:r>
              <a:rPr lang="en-US"/>
              <a:t>Session ID</a:t>
            </a:r>
          </a:p>
        </p:txBody>
      </p:sp>
      <p:sp>
        <p:nvSpPr>
          <p:cNvPr id="11" name="Slide Number Placeholder 10">
            <a:extLst>
              <a:ext uri="{FF2B5EF4-FFF2-40B4-BE49-F238E27FC236}">
                <a16:creationId xmlns:a16="http://schemas.microsoft.com/office/drawing/2014/main" id="{078F0E22-FC47-724B-9C6D-58F5098EE46F}"/>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Tree>
    <p:extLst>
      <p:ext uri="{BB962C8B-B14F-4D97-AF65-F5344CB8AC3E}">
        <p14:creationId xmlns:p14="http://schemas.microsoft.com/office/powerpoint/2010/main" val="2718068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Bullet title only</a:t>
            </a:r>
          </a:p>
        </p:txBody>
      </p:sp>
      <p:sp>
        <p:nvSpPr>
          <p:cNvPr id="11" name="Footer Placeholder 10">
            <a:extLst>
              <a:ext uri="{FF2B5EF4-FFF2-40B4-BE49-F238E27FC236}">
                <a16:creationId xmlns:a16="http://schemas.microsoft.com/office/drawing/2014/main" id="{4EA228A8-9CBB-EE43-B5BB-BD6B9F045226}"/>
              </a:ext>
            </a:extLst>
          </p:cNvPr>
          <p:cNvSpPr>
            <a:spLocks noGrp="1"/>
          </p:cNvSpPr>
          <p:nvPr>
            <p:ph type="ftr" sz="quarter" idx="3"/>
          </p:nvPr>
        </p:nvSpPr>
        <p:spPr/>
        <p:txBody>
          <a:bodyPr/>
          <a:lstStyle/>
          <a:p>
            <a:pPr defTabSz="610744"/>
            <a:r>
              <a:rPr lang="en-US"/>
              <a:t>Session ID</a:t>
            </a:r>
          </a:p>
        </p:txBody>
      </p:sp>
      <p:sp>
        <p:nvSpPr>
          <p:cNvPr id="12" name="Slide Number Placeholder 11">
            <a:extLst>
              <a:ext uri="{FF2B5EF4-FFF2-40B4-BE49-F238E27FC236}">
                <a16:creationId xmlns:a16="http://schemas.microsoft.com/office/drawing/2014/main" id="{FDFDF1E2-BB10-C945-9ECC-177122EE3276}"/>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Tree>
    <p:extLst>
      <p:ext uri="{BB962C8B-B14F-4D97-AF65-F5344CB8AC3E}">
        <p14:creationId xmlns:p14="http://schemas.microsoft.com/office/powerpoint/2010/main" val="1769345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Dark Bullet title only</a:t>
            </a:r>
          </a:p>
        </p:txBody>
      </p:sp>
      <p:sp>
        <p:nvSpPr>
          <p:cNvPr id="12" name="Slide Number Placeholder 11">
            <a:extLst>
              <a:ext uri="{FF2B5EF4-FFF2-40B4-BE49-F238E27FC236}">
                <a16:creationId xmlns:a16="http://schemas.microsoft.com/office/drawing/2014/main" id="{FDFDF1E2-BB10-C945-9ECC-177122EE3276}"/>
              </a:ext>
            </a:extLst>
          </p:cNvPr>
          <p:cNvSpPr>
            <a:spLocks noGrp="1"/>
          </p:cNvSpPr>
          <p:nvPr>
            <p:ph type="sldNum" sz="quarter" idx="4"/>
          </p:nvPr>
        </p:nvSpPr>
        <p:spPr/>
        <p:txBody>
          <a:bodyPr/>
          <a:lstStyle/>
          <a:p>
            <a:fld id="{96A97DD0-5BE7-4856-A2A9-C42C6688E607}" type="slidenum">
              <a:rPr lang="en-US" smtClean="0"/>
              <a:pPr/>
              <a:t>29</a:t>
            </a:fld>
            <a:endParaRPr lang="en-US" dirty="0"/>
          </a:p>
        </p:txBody>
      </p:sp>
      <p:sp>
        <p:nvSpPr>
          <p:cNvPr id="11" name="Footer Placeholder 10">
            <a:extLst>
              <a:ext uri="{FF2B5EF4-FFF2-40B4-BE49-F238E27FC236}">
                <a16:creationId xmlns:a16="http://schemas.microsoft.com/office/drawing/2014/main" id="{4EA228A8-9CBB-EE43-B5BB-BD6B9F045226}"/>
              </a:ext>
            </a:extLst>
          </p:cNvPr>
          <p:cNvSpPr>
            <a:spLocks noGrp="1"/>
          </p:cNvSpPr>
          <p:nvPr>
            <p:ph type="ftr" sz="quarter" idx="3"/>
          </p:nvPr>
        </p:nvSpPr>
        <p:spPr/>
        <p:txBody>
          <a:bodyPr/>
          <a:lstStyle/>
          <a:p>
            <a:pPr defTabSz="610744"/>
            <a:r>
              <a:rPr lang="en-US"/>
              <a:t>Session ID</a:t>
            </a:r>
          </a:p>
        </p:txBody>
      </p:sp>
    </p:spTree>
    <p:extLst>
      <p:ext uri="{BB962C8B-B14F-4D97-AF65-F5344CB8AC3E}">
        <p14:creationId xmlns:p14="http://schemas.microsoft.com/office/powerpoint/2010/main" val="2562204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Presenter Name and Title</a:t>
            </a:r>
            <a:br>
              <a:rPr lang="en-US" dirty="0"/>
            </a:br>
            <a:r>
              <a:rPr lang="en-US" dirty="0"/>
              <a:t>@</a:t>
            </a:r>
            <a:r>
              <a:rPr lang="en-US" dirty="0" err="1"/>
              <a:t>Twitter_handle</a:t>
            </a:r>
            <a:endParaRPr lang="en-US" dirty="0"/>
          </a:p>
        </p:txBody>
      </p:sp>
      <p:sp>
        <p:nvSpPr>
          <p:cNvPr id="10" name="Text Placeholder 9"/>
          <p:cNvSpPr>
            <a:spLocks noGrp="1"/>
          </p:cNvSpPr>
          <p:nvPr>
            <p:ph type="body" sz="quarter" idx="11"/>
          </p:nvPr>
        </p:nvSpPr>
        <p:spPr/>
        <p:txBody>
          <a:bodyPr/>
          <a:lstStyle/>
          <a:p>
            <a:r>
              <a:rPr lang="en-US" dirty="0"/>
              <a:t>Session ID</a:t>
            </a:r>
          </a:p>
        </p:txBody>
      </p:sp>
      <p:sp>
        <p:nvSpPr>
          <p:cNvPr id="5" name="Text Placeholder 4"/>
          <p:cNvSpPr>
            <a:spLocks noGrp="1"/>
          </p:cNvSpPr>
          <p:nvPr>
            <p:ph type="body" sz="quarter" idx="13"/>
          </p:nvPr>
        </p:nvSpPr>
        <p:spPr/>
        <p:txBody>
          <a:bodyPr/>
          <a:lstStyle/>
          <a:p>
            <a:r>
              <a:rPr lang="en-US" dirty="0"/>
              <a:t>Subtitle goes here</a:t>
            </a:r>
          </a:p>
        </p:txBody>
      </p:sp>
      <p:sp>
        <p:nvSpPr>
          <p:cNvPr id="6" name="Title 5"/>
          <p:cNvSpPr>
            <a:spLocks noGrp="1"/>
          </p:cNvSpPr>
          <p:nvPr>
            <p:ph type="ctrTitle"/>
          </p:nvPr>
        </p:nvSpPr>
        <p:spPr/>
        <p:txBody>
          <a:bodyPr/>
          <a:lstStyle/>
          <a:p>
            <a:r>
              <a:rPr lang="en-US" dirty="0"/>
              <a:t>Presentation Title Goes Here</a:t>
            </a:r>
          </a:p>
        </p:txBody>
      </p:sp>
    </p:spTree>
    <p:extLst>
      <p:ext uri="{BB962C8B-B14F-4D97-AF65-F5344CB8AC3E}">
        <p14:creationId xmlns:p14="http://schemas.microsoft.com/office/powerpoint/2010/main" val="4158530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Use this layout when you have to show six or more bullets</a:t>
            </a:r>
          </a:p>
          <a:p>
            <a:r>
              <a:rPr lang="en-US"/>
              <a:t>Text size should be approximately 20 pt</a:t>
            </a:r>
          </a:p>
          <a:p>
            <a:r>
              <a:rPr lang="en-US"/>
              <a:t>Use paragraph spacing to clearly separate each point </a:t>
            </a:r>
          </a:p>
          <a:p>
            <a:r>
              <a:rPr lang="en-US"/>
              <a:t>Use </a:t>
            </a:r>
            <a:r>
              <a:rPr lang="en-US" b="1">
                <a:latin typeface="CiscoSansTT" panose="020B0503020201020303" pitchFamily="34" charset="0"/>
              </a:rPr>
              <a:t>bold </a:t>
            </a:r>
            <a:r>
              <a:rPr lang="en-US"/>
              <a:t>text sparingly</a:t>
            </a:r>
            <a:endParaRPr lang="en-US" dirty="0"/>
          </a:p>
        </p:txBody>
      </p:sp>
      <p:sp>
        <p:nvSpPr>
          <p:cNvPr id="4" name="Title 3"/>
          <p:cNvSpPr>
            <a:spLocks noGrp="1"/>
          </p:cNvSpPr>
          <p:nvPr>
            <p:ph type="title"/>
          </p:nvPr>
        </p:nvSpPr>
        <p:spPr/>
        <p:txBody>
          <a:bodyPr/>
          <a:lstStyle/>
          <a:p>
            <a:r>
              <a:rPr lang="en-US" dirty="0"/>
              <a:t>Layout: Bullet heavy text two-column</a:t>
            </a:r>
          </a:p>
        </p:txBody>
      </p:sp>
      <p:sp>
        <p:nvSpPr>
          <p:cNvPr id="3" name="Text Placeholder 2"/>
          <p:cNvSpPr>
            <a:spLocks noGrp="1"/>
          </p:cNvSpPr>
          <p:nvPr>
            <p:ph type="body" sz="quarter" idx="12"/>
          </p:nvPr>
        </p:nvSpPr>
        <p:spPr/>
        <p:txBody>
          <a:bodyPr/>
          <a:lstStyle/>
          <a:p>
            <a:r>
              <a:rPr lang="en-US"/>
              <a:t>Use this layout when you have to show six or more bullets</a:t>
            </a:r>
          </a:p>
          <a:p>
            <a:r>
              <a:rPr lang="en-US"/>
              <a:t>Text size should be approximately 20 pt</a:t>
            </a:r>
          </a:p>
          <a:p>
            <a:r>
              <a:rPr lang="en-US"/>
              <a:t>Use paragraph spacing to clearly separate each point </a:t>
            </a:r>
          </a:p>
          <a:p>
            <a:r>
              <a:rPr lang="en-US"/>
              <a:t>Use </a:t>
            </a:r>
            <a:r>
              <a:rPr lang="en-US" b="1">
                <a:latin typeface="CiscoSansTT" panose="020B0503020201020303" pitchFamily="34" charset="0"/>
              </a:rPr>
              <a:t>bold </a:t>
            </a:r>
            <a:r>
              <a:rPr lang="en-US"/>
              <a:t>text sparingly</a:t>
            </a:r>
            <a:endParaRPr lang="en-US" dirty="0"/>
          </a:p>
        </p:txBody>
      </p:sp>
      <p:sp>
        <p:nvSpPr>
          <p:cNvPr id="6" name="Footer Placeholder 5">
            <a:extLst>
              <a:ext uri="{FF2B5EF4-FFF2-40B4-BE49-F238E27FC236}">
                <a16:creationId xmlns:a16="http://schemas.microsoft.com/office/drawing/2014/main" id="{A942609B-2659-0549-AADD-1CE2EDE62AE0}"/>
              </a:ext>
            </a:extLst>
          </p:cNvPr>
          <p:cNvSpPr>
            <a:spLocks noGrp="1"/>
          </p:cNvSpPr>
          <p:nvPr>
            <p:ph type="ftr" sz="quarter" idx="3"/>
          </p:nvPr>
        </p:nvSpPr>
        <p:spPr/>
        <p:txBody>
          <a:bodyPr/>
          <a:lstStyle/>
          <a:p>
            <a:pPr defTabSz="610744"/>
            <a:r>
              <a:rPr lang="en-US"/>
              <a:t>Session ID</a:t>
            </a:r>
          </a:p>
        </p:txBody>
      </p:sp>
      <p:sp>
        <p:nvSpPr>
          <p:cNvPr id="7" name="Slide Number Placeholder 6">
            <a:extLst>
              <a:ext uri="{FF2B5EF4-FFF2-40B4-BE49-F238E27FC236}">
                <a16:creationId xmlns:a16="http://schemas.microsoft.com/office/drawing/2014/main" id="{FAE55E91-669F-0348-A7D4-F545547CB55B}"/>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Tree>
    <p:extLst>
      <p:ext uri="{BB962C8B-B14F-4D97-AF65-F5344CB8AC3E}">
        <p14:creationId xmlns:p14="http://schemas.microsoft.com/office/powerpoint/2010/main" val="194732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2 Column with title and subtitle</a:t>
            </a:r>
          </a:p>
        </p:txBody>
      </p:sp>
      <p:sp>
        <p:nvSpPr>
          <p:cNvPr id="3" name="Content Placeholder 2"/>
          <p:cNvSpPr>
            <a:spLocks noGrp="1"/>
          </p:cNvSpPr>
          <p:nvPr>
            <p:ph sz="quarter" idx="11"/>
          </p:nvPr>
        </p:nvSpPr>
        <p:spPr/>
        <p:txBody>
          <a:bodyPr/>
          <a:lstStyle/>
          <a:p>
            <a:r>
              <a:rPr lang="en-US" dirty="0"/>
              <a:t>Use this layout when you have </a:t>
            </a:r>
            <a:br>
              <a:rPr lang="en-US" dirty="0"/>
            </a:br>
            <a:r>
              <a:rPr lang="en-US" dirty="0"/>
              <a:t>to show six or more bullets</a:t>
            </a:r>
          </a:p>
          <a:p>
            <a:r>
              <a:rPr lang="en-US" dirty="0"/>
              <a:t>Text size should be </a:t>
            </a:r>
            <a:br>
              <a:rPr lang="en-US" dirty="0"/>
            </a:br>
            <a:r>
              <a:rPr lang="en-US" dirty="0"/>
              <a:t>approximately 18 </a:t>
            </a:r>
            <a:r>
              <a:rPr lang="en-US" dirty="0" err="1"/>
              <a:t>pt</a:t>
            </a:r>
            <a:endParaRPr lang="en-US" dirty="0"/>
          </a:p>
          <a:p>
            <a:r>
              <a:rPr lang="en-US" dirty="0"/>
              <a:t>Use paragraph spacing to clearly separate each point </a:t>
            </a:r>
          </a:p>
          <a:p>
            <a:r>
              <a:rPr lang="en-US" dirty="0"/>
              <a:t>Use </a:t>
            </a:r>
            <a:r>
              <a:rPr lang="en-US" b="1" dirty="0">
                <a:latin typeface="CiscoSansTT" panose="020B0503020201020303" pitchFamily="34" charset="0"/>
              </a:rPr>
              <a:t>bold</a:t>
            </a:r>
            <a:r>
              <a:rPr lang="en-US" dirty="0"/>
              <a:t> text sparingly</a:t>
            </a:r>
          </a:p>
          <a:p>
            <a:endParaRPr lang="en-US" dirty="0"/>
          </a:p>
        </p:txBody>
      </p:sp>
      <p:sp>
        <p:nvSpPr>
          <p:cNvPr id="13" name="Text Placeholder 12"/>
          <p:cNvSpPr>
            <a:spLocks noGrp="1"/>
          </p:cNvSpPr>
          <p:nvPr>
            <p:ph type="body" sz="quarter" idx="12"/>
          </p:nvPr>
        </p:nvSpPr>
        <p:spPr/>
        <p:txBody>
          <a:bodyPr/>
          <a:lstStyle/>
          <a:p>
            <a:r>
              <a:rPr lang="en-US" dirty="0"/>
              <a:t>Subtitle</a:t>
            </a:r>
          </a:p>
        </p:txBody>
      </p:sp>
      <p:sp>
        <p:nvSpPr>
          <p:cNvPr id="5" name="Content Placeholder 4"/>
          <p:cNvSpPr>
            <a:spLocks noGrp="1"/>
          </p:cNvSpPr>
          <p:nvPr>
            <p:ph sz="quarter" idx="13"/>
          </p:nvPr>
        </p:nvSpPr>
        <p:spPr/>
        <p:txBody>
          <a:bodyPr/>
          <a:lstStyle/>
          <a:p>
            <a:r>
              <a:rPr lang="en-US" dirty="0"/>
              <a:t>Use this layout when you have </a:t>
            </a:r>
            <a:br>
              <a:rPr lang="en-US" dirty="0"/>
            </a:br>
            <a:r>
              <a:rPr lang="en-US" dirty="0"/>
              <a:t>to show six or more bullets</a:t>
            </a:r>
          </a:p>
          <a:p>
            <a:r>
              <a:rPr lang="en-US" dirty="0"/>
              <a:t>Text size should be </a:t>
            </a:r>
            <a:br>
              <a:rPr lang="en-US" dirty="0"/>
            </a:br>
            <a:r>
              <a:rPr lang="en-US" dirty="0"/>
              <a:t>approximately 18 </a:t>
            </a:r>
            <a:r>
              <a:rPr lang="en-US" dirty="0" err="1"/>
              <a:t>pt</a:t>
            </a:r>
            <a:endParaRPr lang="en-US" dirty="0"/>
          </a:p>
          <a:p>
            <a:r>
              <a:rPr lang="en-US" dirty="0"/>
              <a:t>Use paragraph spacing to clearly separate each point </a:t>
            </a:r>
          </a:p>
          <a:p>
            <a:r>
              <a:rPr lang="en-US" dirty="0"/>
              <a:t>Use </a:t>
            </a:r>
            <a:r>
              <a:rPr lang="en-US" b="1" dirty="0">
                <a:latin typeface="CiscoSansTT" panose="020B0503020201020303" pitchFamily="34" charset="0"/>
              </a:rPr>
              <a:t>bold</a:t>
            </a:r>
            <a:r>
              <a:rPr lang="en-US" dirty="0"/>
              <a:t> text sparingly</a:t>
            </a:r>
          </a:p>
          <a:p>
            <a:endParaRPr lang="en-US" dirty="0"/>
          </a:p>
        </p:txBody>
      </p:sp>
      <p:sp>
        <p:nvSpPr>
          <p:cNvPr id="6" name="Footer Placeholder 5">
            <a:extLst>
              <a:ext uri="{FF2B5EF4-FFF2-40B4-BE49-F238E27FC236}">
                <a16:creationId xmlns:a16="http://schemas.microsoft.com/office/drawing/2014/main" id="{334B508E-F40A-8B4C-AC0F-C23F151A1D7B}"/>
              </a:ext>
            </a:extLst>
          </p:cNvPr>
          <p:cNvSpPr>
            <a:spLocks noGrp="1"/>
          </p:cNvSpPr>
          <p:nvPr>
            <p:ph type="ftr" sz="quarter" idx="3"/>
          </p:nvPr>
        </p:nvSpPr>
        <p:spPr/>
        <p:txBody>
          <a:bodyPr/>
          <a:lstStyle/>
          <a:p>
            <a:pPr defTabSz="610744"/>
            <a:r>
              <a:rPr lang="en-US"/>
              <a:t>Session ID</a:t>
            </a:r>
          </a:p>
        </p:txBody>
      </p:sp>
      <p:sp>
        <p:nvSpPr>
          <p:cNvPr id="8" name="Slide Number Placeholder 7">
            <a:extLst>
              <a:ext uri="{FF2B5EF4-FFF2-40B4-BE49-F238E27FC236}">
                <a16:creationId xmlns:a16="http://schemas.microsoft.com/office/drawing/2014/main" id="{DF4117C0-2270-6E4A-A8DE-6F04170106F7}"/>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Tree>
    <p:extLst>
      <p:ext uri="{BB962C8B-B14F-4D97-AF65-F5344CB8AC3E}">
        <p14:creationId xmlns:p14="http://schemas.microsoft.com/office/powerpoint/2010/main" val="22935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Title and 3 column bullets</a:t>
            </a:r>
          </a:p>
        </p:txBody>
      </p:sp>
      <p:sp>
        <p:nvSpPr>
          <p:cNvPr id="3" name="Content Placeholder 2"/>
          <p:cNvSpPr>
            <a:spLocks noGrp="1"/>
          </p:cNvSpPr>
          <p:nvPr>
            <p:ph idx="1"/>
          </p:nvPr>
        </p:nvSpPr>
        <p:spPr/>
        <p:txBody>
          <a:bodyPr/>
          <a:lstStyle/>
          <a:p>
            <a:r>
              <a:rPr lang="en-US" dirty="0"/>
              <a:t>Use this layout when you have to show 3 columns of text</a:t>
            </a:r>
          </a:p>
        </p:txBody>
      </p:sp>
      <p:sp>
        <p:nvSpPr>
          <p:cNvPr id="5" name="Text Placeholder 4"/>
          <p:cNvSpPr>
            <a:spLocks noGrp="1"/>
          </p:cNvSpPr>
          <p:nvPr>
            <p:ph type="body" sz="quarter" idx="11"/>
          </p:nvPr>
        </p:nvSpPr>
        <p:spPr/>
        <p:txBody>
          <a:bodyPr/>
          <a:lstStyle/>
          <a:p>
            <a:r>
              <a:rPr lang="en-US"/>
              <a:t>Use this layout when you have to show 3 columns of text</a:t>
            </a:r>
          </a:p>
          <a:p>
            <a:endParaRPr lang="en-US" dirty="0"/>
          </a:p>
        </p:txBody>
      </p:sp>
      <p:sp>
        <p:nvSpPr>
          <p:cNvPr id="4" name="Text Placeholder 3"/>
          <p:cNvSpPr>
            <a:spLocks noGrp="1"/>
          </p:cNvSpPr>
          <p:nvPr>
            <p:ph type="body" sz="quarter" idx="12"/>
          </p:nvPr>
        </p:nvSpPr>
        <p:spPr/>
        <p:txBody>
          <a:bodyPr/>
          <a:lstStyle/>
          <a:p>
            <a:r>
              <a:rPr lang="en-US"/>
              <a:t>Use this layout when you have to show 3 columns of text</a:t>
            </a:r>
          </a:p>
          <a:p>
            <a:endParaRPr lang="en-US" dirty="0"/>
          </a:p>
        </p:txBody>
      </p:sp>
      <p:sp>
        <p:nvSpPr>
          <p:cNvPr id="6" name="Footer Placeholder 5">
            <a:extLst>
              <a:ext uri="{FF2B5EF4-FFF2-40B4-BE49-F238E27FC236}">
                <a16:creationId xmlns:a16="http://schemas.microsoft.com/office/drawing/2014/main" id="{9A6C9139-58FF-7544-93E8-8D192AA580C1}"/>
              </a:ext>
            </a:extLst>
          </p:cNvPr>
          <p:cNvSpPr>
            <a:spLocks noGrp="1"/>
          </p:cNvSpPr>
          <p:nvPr>
            <p:ph type="ftr" sz="quarter" idx="3"/>
          </p:nvPr>
        </p:nvSpPr>
        <p:spPr/>
        <p:txBody>
          <a:bodyPr/>
          <a:lstStyle/>
          <a:p>
            <a:pPr defTabSz="610744"/>
            <a:r>
              <a:rPr lang="en-US"/>
              <a:t>Session ID</a:t>
            </a:r>
          </a:p>
        </p:txBody>
      </p:sp>
      <p:sp>
        <p:nvSpPr>
          <p:cNvPr id="9" name="Slide Number Placeholder 8">
            <a:extLst>
              <a:ext uri="{FF2B5EF4-FFF2-40B4-BE49-F238E27FC236}">
                <a16:creationId xmlns:a16="http://schemas.microsoft.com/office/drawing/2014/main" id="{3886491C-E3EA-FF43-8ABF-B767D6FB2238}"/>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Tree>
    <p:extLst>
      <p:ext uri="{BB962C8B-B14F-4D97-AF65-F5344CB8AC3E}">
        <p14:creationId xmlns:p14="http://schemas.microsoft.com/office/powerpoint/2010/main" val="3994568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subtitle and bullet for heavy graphics</a:t>
            </a:r>
          </a:p>
        </p:txBody>
      </p:sp>
      <p:sp>
        <p:nvSpPr>
          <p:cNvPr id="3" name="Text Placeholder 2"/>
          <p:cNvSpPr>
            <a:spLocks noGrp="1"/>
          </p:cNvSpPr>
          <p:nvPr>
            <p:ph type="body" sz="quarter" idx="12"/>
          </p:nvPr>
        </p:nvSpPr>
        <p:spPr/>
        <p:txBody>
          <a:bodyPr/>
          <a:lstStyle/>
          <a:p>
            <a:r>
              <a:rPr lang="en-US"/>
              <a:t>Subtitle</a:t>
            </a:r>
            <a:endParaRPr lang="en-US" dirty="0"/>
          </a:p>
        </p:txBody>
      </p:sp>
      <p:sp>
        <p:nvSpPr>
          <p:cNvPr id="4" name="Text Placeholder 3"/>
          <p:cNvSpPr>
            <a:spLocks noGrp="1"/>
          </p:cNvSpPr>
          <p:nvPr>
            <p:ph type="body" sz="quarter" idx="13"/>
          </p:nvPr>
        </p:nvSpPr>
        <p:spPr/>
        <p:txBody>
          <a:bodyPr/>
          <a:lstStyle/>
          <a:p>
            <a:r>
              <a:rPr lang="en-US" dirty="0"/>
              <a:t>Use this layout for lengthy bullet text that also has a subtitle</a:t>
            </a:r>
          </a:p>
        </p:txBody>
      </p:sp>
      <p:sp>
        <p:nvSpPr>
          <p:cNvPr id="5" name="Footer Placeholder 4">
            <a:extLst>
              <a:ext uri="{FF2B5EF4-FFF2-40B4-BE49-F238E27FC236}">
                <a16:creationId xmlns:a16="http://schemas.microsoft.com/office/drawing/2014/main" id="{A89C0AA7-1B5E-0640-A3AE-DA27D7243CB7}"/>
              </a:ext>
            </a:extLst>
          </p:cNvPr>
          <p:cNvSpPr>
            <a:spLocks noGrp="1"/>
          </p:cNvSpPr>
          <p:nvPr>
            <p:ph type="ftr" sz="quarter" idx="3"/>
          </p:nvPr>
        </p:nvSpPr>
        <p:spPr/>
        <p:txBody>
          <a:bodyPr/>
          <a:lstStyle/>
          <a:p>
            <a:pPr defTabSz="610744"/>
            <a:r>
              <a:rPr lang="en-US"/>
              <a:t>Session ID</a:t>
            </a:r>
          </a:p>
        </p:txBody>
      </p:sp>
      <p:sp>
        <p:nvSpPr>
          <p:cNvPr id="8" name="Slide Number Placeholder 7">
            <a:extLst>
              <a:ext uri="{FF2B5EF4-FFF2-40B4-BE49-F238E27FC236}">
                <a16:creationId xmlns:a16="http://schemas.microsoft.com/office/drawing/2014/main" id="{758BF220-F193-864D-9FA9-0231BB32AA64}"/>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Tree>
    <p:extLst>
      <p:ext uri="{BB962C8B-B14F-4D97-AF65-F5344CB8AC3E}">
        <p14:creationId xmlns:p14="http://schemas.microsoft.com/office/powerpoint/2010/main" val="200783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Title and bullet for heavy text</a:t>
            </a:r>
          </a:p>
        </p:txBody>
      </p:sp>
      <p:sp>
        <p:nvSpPr>
          <p:cNvPr id="4" name="Text Placeholder 3"/>
          <p:cNvSpPr>
            <a:spLocks noGrp="1"/>
          </p:cNvSpPr>
          <p:nvPr>
            <p:ph type="body" sz="quarter" idx="13"/>
          </p:nvPr>
        </p:nvSpPr>
        <p:spPr/>
        <p:txBody>
          <a:bodyPr/>
          <a:lstStyle/>
          <a:p>
            <a:r>
              <a:rPr lang="en-US" dirty="0"/>
              <a:t>Use this layout for lengthy bullet text</a:t>
            </a:r>
          </a:p>
        </p:txBody>
      </p:sp>
      <p:sp>
        <p:nvSpPr>
          <p:cNvPr id="3" name="Footer Placeholder 2">
            <a:extLst>
              <a:ext uri="{FF2B5EF4-FFF2-40B4-BE49-F238E27FC236}">
                <a16:creationId xmlns:a16="http://schemas.microsoft.com/office/drawing/2014/main" id="{136C631A-C993-AD45-BDE7-5B7240C8830C}"/>
              </a:ext>
            </a:extLst>
          </p:cNvPr>
          <p:cNvSpPr>
            <a:spLocks noGrp="1"/>
          </p:cNvSpPr>
          <p:nvPr>
            <p:ph type="ftr" sz="quarter" idx="3"/>
          </p:nvPr>
        </p:nvSpPr>
        <p:spPr/>
        <p:txBody>
          <a:bodyPr/>
          <a:lstStyle/>
          <a:p>
            <a:pPr defTabSz="610744"/>
            <a:r>
              <a:rPr lang="en-US"/>
              <a:t>Session ID</a:t>
            </a:r>
          </a:p>
        </p:txBody>
      </p:sp>
      <p:sp>
        <p:nvSpPr>
          <p:cNvPr id="5" name="Slide Number Placeholder 4">
            <a:extLst>
              <a:ext uri="{FF2B5EF4-FFF2-40B4-BE49-F238E27FC236}">
                <a16:creationId xmlns:a16="http://schemas.microsoft.com/office/drawing/2014/main" id="{5CFA8FD7-05C4-F949-B859-BE77C539DF45}"/>
              </a:ext>
            </a:extLst>
          </p:cNvPr>
          <p:cNvSpPr>
            <a:spLocks noGrp="1"/>
          </p:cNvSpPr>
          <p:nvPr>
            <p:ph type="sldNum" sz="quarter" idx="4"/>
          </p:nvPr>
        </p:nvSpPr>
        <p:spPr/>
        <p:txBody>
          <a:bodyPr/>
          <a:lstStyle/>
          <a:p>
            <a:fld id="{96A97DD0-5BE7-4856-A2A9-C42C6688E607}" type="slidenum">
              <a:rPr lang="en-US" smtClean="0"/>
              <a:pPr/>
              <a:t>34</a:t>
            </a:fld>
            <a:endParaRPr lang="en-US" dirty="0"/>
          </a:p>
        </p:txBody>
      </p:sp>
    </p:spTree>
    <p:extLst>
      <p:ext uri="{BB962C8B-B14F-4D97-AF65-F5344CB8AC3E}">
        <p14:creationId xmlns:p14="http://schemas.microsoft.com/office/powerpoint/2010/main" val="3056050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Title and subtitle for heavy graphics</a:t>
            </a:r>
          </a:p>
        </p:txBody>
      </p:sp>
      <p:sp>
        <p:nvSpPr>
          <p:cNvPr id="3" name="Text Placeholder 2"/>
          <p:cNvSpPr>
            <a:spLocks noGrp="1"/>
          </p:cNvSpPr>
          <p:nvPr>
            <p:ph type="body" sz="quarter" idx="12"/>
          </p:nvPr>
        </p:nvSpPr>
        <p:spPr/>
        <p:txBody>
          <a:bodyPr/>
          <a:lstStyle/>
          <a:p>
            <a:r>
              <a:rPr lang="en-US" dirty="0"/>
              <a:t>To be used for large network diagrams that have a title and subtitle</a:t>
            </a:r>
          </a:p>
        </p:txBody>
      </p:sp>
      <p:sp>
        <p:nvSpPr>
          <p:cNvPr id="4" name="Footer Placeholder 3">
            <a:extLst>
              <a:ext uri="{FF2B5EF4-FFF2-40B4-BE49-F238E27FC236}">
                <a16:creationId xmlns:a16="http://schemas.microsoft.com/office/drawing/2014/main" id="{50731761-0BF3-3E44-8F86-2D1F5226D6C5}"/>
              </a:ext>
            </a:extLst>
          </p:cNvPr>
          <p:cNvSpPr>
            <a:spLocks noGrp="1"/>
          </p:cNvSpPr>
          <p:nvPr>
            <p:ph type="ftr" sz="quarter" idx="3"/>
          </p:nvPr>
        </p:nvSpPr>
        <p:spPr/>
        <p:txBody>
          <a:bodyPr/>
          <a:lstStyle/>
          <a:p>
            <a:pPr defTabSz="610744"/>
            <a:r>
              <a:rPr lang="en-US"/>
              <a:t>Session ID</a:t>
            </a:r>
          </a:p>
        </p:txBody>
      </p:sp>
      <p:sp>
        <p:nvSpPr>
          <p:cNvPr id="7" name="Slide Number Placeholder 6">
            <a:extLst>
              <a:ext uri="{FF2B5EF4-FFF2-40B4-BE49-F238E27FC236}">
                <a16:creationId xmlns:a16="http://schemas.microsoft.com/office/drawing/2014/main" id="{8A6B9C5D-9EC6-BB4F-8DE5-476251D51933}"/>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Tree>
    <p:extLst>
      <p:ext uri="{BB962C8B-B14F-4D97-AF65-F5344CB8AC3E}">
        <p14:creationId xmlns:p14="http://schemas.microsoft.com/office/powerpoint/2010/main" val="2895948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Title only for heavy graphics</a:t>
            </a:r>
          </a:p>
        </p:txBody>
      </p:sp>
      <p:sp>
        <p:nvSpPr>
          <p:cNvPr id="3" name="Footer Placeholder 2">
            <a:extLst>
              <a:ext uri="{FF2B5EF4-FFF2-40B4-BE49-F238E27FC236}">
                <a16:creationId xmlns:a16="http://schemas.microsoft.com/office/drawing/2014/main" id="{8FC8B710-66D3-EE4B-A297-909CE343BEFC}"/>
              </a:ext>
            </a:extLst>
          </p:cNvPr>
          <p:cNvSpPr>
            <a:spLocks noGrp="1"/>
          </p:cNvSpPr>
          <p:nvPr>
            <p:ph type="ftr" sz="quarter" idx="3"/>
          </p:nvPr>
        </p:nvSpPr>
        <p:spPr/>
        <p:txBody>
          <a:bodyPr/>
          <a:lstStyle/>
          <a:p>
            <a:pPr defTabSz="610744"/>
            <a:r>
              <a:rPr lang="en-US"/>
              <a:t>Session ID</a:t>
            </a:r>
          </a:p>
        </p:txBody>
      </p:sp>
      <p:sp>
        <p:nvSpPr>
          <p:cNvPr id="6" name="Slide Number Placeholder 5">
            <a:extLst>
              <a:ext uri="{FF2B5EF4-FFF2-40B4-BE49-F238E27FC236}">
                <a16:creationId xmlns:a16="http://schemas.microsoft.com/office/drawing/2014/main" id="{3F3D91A8-9C8D-D04B-869C-905CBE5BEF3E}"/>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Tree>
    <p:extLst>
      <p:ext uri="{BB962C8B-B14F-4D97-AF65-F5344CB8AC3E}">
        <p14:creationId xmlns:p14="http://schemas.microsoft.com/office/powerpoint/2010/main" val="75338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a sample headline</a:t>
            </a:r>
          </a:p>
        </p:txBody>
      </p:sp>
      <p:sp>
        <p:nvSpPr>
          <p:cNvPr id="7" name="Text Placeholder 6"/>
          <p:cNvSpPr>
            <a:spLocks noGrp="1"/>
          </p:cNvSpPr>
          <p:nvPr>
            <p:ph type="body" sz="quarter" idx="10"/>
          </p:nvPr>
        </p:nvSpPr>
        <p:spPr/>
        <p:txBody>
          <a:bodyPr/>
          <a:lstStyle/>
          <a:p>
            <a:r>
              <a:rPr lang="en-US" dirty="0"/>
              <a:t>Secondary information </a:t>
            </a:r>
            <a:br>
              <a:rPr lang="en-US" dirty="0"/>
            </a:br>
            <a:r>
              <a:rPr lang="en-US" dirty="0"/>
              <a:t>goes here</a:t>
            </a:r>
          </a:p>
          <a:p>
            <a:r>
              <a:rPr lang="en-US" dirty="0"/>
              <a:t>Keep bullets brief</a:t>
            </a:r>
          </a:p>
          <a:p>
            <a:r>
              <a:rPr lang="en-US" dirty="0"/>
              <a:t>Use line spacing to clearly separate each point</a:t>
            </a:r>
          </a:p>
          <a:p>
            <a:r>
              <a:rPr lang="en-US" dirty="0"/>
              <a:t>Use the two-column layout </a:t>
            </a:r>
            <a:br>
              <a:rPr lang="en-US" dirty="0"/>
            </a:br>
            <a:r>
              <a:rPr lang="en-US" dirty="0"/>
              <a:t>for text-heavy slides</a:t>
            </a:r>
          </a:p>
        </p:txBody>
      </p:sp>
      <p:sp>
        <p:nvSpPr>
          <p:cNvPr id="18" name="Text Placeholder 17"/>
          <p:cNvSpPr>
            <a:spLocks noGrp="1"/>
          </p:cNvSpPr>
          <p:nvPr>
            <p:ph type="body" sz="quarter" idx="12"/>
          </p:nvPr>
        </p:nvSpPr>
        <p:spPr/>
        <p:txBody>
          <a:bodyPr/>
          <a:lstStyle/>
          <a:p>
            <a:pPr marL="0" indent="0">
              <a:buNone/>
            </a:pPr>
            <a:r>
              <a:rPr lang="en-US" dirty="0"/>
              <a:t>Put your main point here. Use this space for a brief paragraph – no more than two or three sentences. Font size should be around 24 pt. </a:t>
            </a:r>
          </a:p>
        </p:txBody>
      </p:sp>
      <p:sp>
        <p:nvSpPr>
          <p:cNvPr id="3" name="Footer Placeholder 2">
            <a:extLst>
              <a:ext uri="{FF2B5EF4-FFF2-40B4-BE49-F238E27FC236}">
                <a16:creationId xmlns:a16="http://schemas.microsoft.com/office/drawing/2014/main" id="{F4F9760F-BFBA-CF41-9C45-D2BDE1725F0E}"/>
              </a:ext>
            </a:extLst>
          </p:cNvPr>
          <p:cNvSpPr>
            <a:spLocks noGrp="1"/>
          </p:cNvSpPr>
          <p:nvPr>
            <p:ph type="ftr" sz="quarter" idx="3"/>
          </p:nvPr>
        </p:nvSpPr>
        <p:spPr/>
        <p:txBody>
          <a:bodyPr/>
          <a:lstStyle/>
          <a:p>
            <a:pPr defTabSz="610744"/>
            <a:r>
              <a:rPr lang="en-US"/>
              <a:t>Session ID</a:t>
            </a:r>
          </a:p>
        </p:txBody>
      </p:sp>
      <p:sp>
        <p:nvSpPr>
          <p:cNvPr id="5" name="Slide Number Placeholder 4">
            <a:extLst>
              <a:ext uri="{FF2B5EF4-FFF2-40B4-BE49-F238E27FC236}">
                <a16:creationId xmlns:a16="http://schemas.microsoft.com/office/drawing/2014/main" id="{5414B82C-64EA-0346-A6F5-EE88BDE04380}"/>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Tree>
    <p:extLst>
      <p:ext uri="{BB962C8B-B14F-4D97-AF65-F5344CB8AC3E}">
        <p14:creationId xmlns:p14="http://schemas.microsoft.com/office/powerpoint/2010/main" val="4859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dia Placeholder 9">
            <a:extLst>
              <a:ext uri="{FF2B5EF4-FFF2-40B4-BE49-F238E27FC236}">
                <a16:creationId xmlns:a16="http://schemas.microsoft.com/office/drawing/2014/main" id="{4B3A7D51-E8B6-2C46-95D7-6CDBAC73E441}"/>
              </a:ext>
            </a:extLst>
          </p:cNvPr>
          <p:cNvSpPr>
            <a:spLocks noGrp="1"/>
          </p:cNvSpPr>
          <p:nvPr>
            <p:ph type="media" sz="quarter" idx="11"/>
          </p:nvPr>
        </p:nvSpPr>
        <p:spPr/>
      </p:sp>
      <p:sp>
        <p:nvSpPr>
          <p:cNvPr id="2" name="Footer Placeholder 1">
            <a:extLst>
              <a:ext uri="{FF2B5EF4-FFF2-40B4-BE49-F238E27FC236}">
                <a16:creationId xmlns:a16="http://schemas.microsoft.com/office/drawing/2014/main" id="{5C37A7A2-7F41-3F45-96EE-95F28E433259}"/>
              </a:ext>
            </a:extLst>
          </p:cNvPr>
          <p:cNvSpPr>
            <a:spLocks noGrp="1"/>
          </p:cNvSpPr>
          <p:nvPr>
            <p:ph type="ftr" sz="quarter" idx="3"/>
          </p:nvPr>
        </p:nvSpPr>
        <p:spPr/>
        <p:txBody>
          <a:bodyPr/>
          <a:lstStyle/>
          <a:p>
            <a:pPr defTabSz="610744"/>
            <a:r>
              <a:rPr lang="en-US"/>
              <a:t>Session ID</a:t>
            </a:r>
          </a:p>
        </p:txBody>
      </p:sp>
      <p:sp>
        <p:nvSpPr>
          <p:cNvPr id="3" name="Slide Number Placeholder 2">
            <a:extLst>
              <a:ext uri="{FF2B5EF4-FFF2-40B4-BE49-F238E27FC236}">
                <a16:creationId xmlns:a16="http://schemas.microsoft.com/office/drawing/2014/main" id="{95642F63-FE4F-9C44-AF4F-C5B8F45E1949}"/>
              </a:ext>
            </a:extLst>
          </p:cNvPr>
          <p:cNvSpPr>
            <a:spLocks noGrp="1"/>
          </p:cNvSpPr>
          <p:nvPr>
            <p:ph type="sldNum" sz="quarter" idx="4"/>
          </p:nvPr>
        </p:nvSpPr>
        <p:spPr/>
        <p:txBody>
          <a:bodyPr/>
          <a:lstStyle/>
          <a:p>
            <a:fld id="{96A97DD0-5BE7-4856-A2A9-C42C6688E607}" type="slidenum">
              <a:rPr lang="en-US" smtClean="0"/>
              <a:pPr/>
              <a:t>38</a:t>
            </a:fld>
            <a:endParaRPr lang="en-US" dirty="0"/>
          </a:p>
        </p:txBody>
      </p:sp>
    </p:spTree>
    <p:extLst>
      <p:ext uri="{BB962C8B-B14F-4D97-AF65-F5344CB8AC3E}">
        <p14:creationId xmlns:p14="http://schemas.microsoft.com/office/powerpoint/2010/main" val="3878961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CF445008-33D6-194E-B3C4-49AA64AF9582}"/>
              </a:ext>
            </a:extLst>
          </p:cNvPr>
          <p:cNvSpPr>
            <a:spLocks noGrp="1"/>
          </p:cNvSpPr>
          <p:nvPr>
            <p:ph type="media" sz="quarter" idx="10"/>
          </p:nvPr>
        </p:nvSpPr>
        <p:spPr/>
      </p:sp>
      <p:sp>
        <p:nvSpPr>
          <p:cNvPr id="2" name="Footer Placeholder 1">
            <a:extLst>
              <a:ext uri="{FF2B5EF4-FFF2-40B4-BE49-F238E27FC236}">
                <a16:creationId xmlns:a16="http://schemas.microsoft.com/office/drawing/2014/main" id="{D25C9225-48EF-0D41-B773-C3B08C00CA6F}"/>
              </a:ext>
            </a:extLst>
          </p:cNvPr>
          <p:cNvSpPr>
            <a:spLocks noGrp="1"/>
          </p:cNvSpPr>
          <p:nvPr>
            <p:ph type="ftr" sz="quarter" idx="3"/>
          </p:nvPr>
        </p:nvSpPr>
        <p:spPr/>
        <p:txBody>
          <a:bodyPr/>
          <a:lstStyle/>
          <a:p>
            <a:pPr defTabSz="610744"/>
            <a:r>
              <a:rPr lang="en-US"/>
              <a:t>Session ID</a:t>
            </a:r>
          </a:p>
        </p:txBody>
      </p:sp>
      <p:sp>
        <p:nvSpPr>
          <p:cNvPr id="3" name="Slide Number Placeholder 2">
            <a:extLst>
              <a:ext uri="{FF2B5EF4-FFF2-40B4-BE49-F238E27FC236}">
                <a16:creationId xmlns:a16="http://schemas.microsoft.com/office/drawing/2014/main" id="{1A0C48AA-A01E-204F-8439-F09290BE87B3}"/>
              </a:ext>
            </a:extLst>
          </p:cNvPr>
          <p:cNvSpPr>
            <a:spLocks noGrp="1"/>
          </p:cNvSpPr>
          <p:nvPr>
            <p:ph type="sldNum" sz="quarter" idx="4"/>
          </p:nvPr>
        </p:nvSpPr>
        <p:spPr/>
        <p:txBody>
          <a:bodyPr/>
          <a:lstStyle/>
          <a:p>
            <a:fld id="{96A97DD0-5BE7-4856-A2A9-C42C6688E607}" type="slidenum">
              <a:rPr lang="en-US" smtClean="0"/>
              <a:pPr/>
              <a:t>39</a:t>
            </a:fld>
            <a:endParaRPr lang="en-US" dirty="0"/>
          </a:p>
        </p:txBody>
      </p:sp>
    </p:spTree>
    <p:extLst>
      <p:ext uri="{BB962C8B-B14F-4D97-AF65-F5344CB8AC3E}">
        <p14:creationId xmlns:p14="http://schemas.microsoft.com/office/powerpoint/2010/main" val="3286846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p:txBody>
          <a:bodyPr/>
          <a:lstStyle/>
          <a:p>
            <a:r>
              <a:rPr lang="en-US" dirty="0"/>
              <a:t>Presenter Name and Title</a:t>
            </a:r>
            <a:br>
              <a:rPr lang="en-US" dirty="0"/>
            </a:br>
            <a:r>
              <a:rPr lang="en-US" dirty="0"/>
              <a:t>@</a:t>
            </a:r>
            <a:r>
              <a:rPr lang="en-US" dirty="0" err="1"/>
              <a:t>Twitter_handle</a:t>
            </a:r>
            <a:endParaRPr lang="en-US" dirty="0"/>
          </a:p>
        </p:txBody>
      </p:sp>
      <p:sp>
        <p:nvSpPr>
          <p:cNvPr id="10" name="Text Placeholder 9"/>
          <p:cNvSpPr>
            <a:spLocks noGrp="1"/>
          </p:cNvSpPr>
          <p:nvPr>
            <p:ph type="body" sz="quarter" idx="11"/>
          </p:nvPr>
        </p:nvSpPr>
        <p:spPr/>
        <p:txBody>
          <a:bodyPr/>
          <a:lstStyle/>
          <a:p>
            <a:r>
              <a:rPr lang="en-US" dirty="0"/>
              <a:t>Session ID</a:t>
            </a:r>
          </a:p>
        </p:txBody>
      </p:sp>
      <p:sp>
        <p:nvSpPr>
          <p:cNvPr id="5" name="Text Placeholder 4"/>
          <p:cNvSpPr>
            <a:spLocks noGrp="1"/>
          </p:cNvSpPr>
          <p:nvPr>
            <p:ph type="body" sz="quarter" idx="13"/>
          </p:nvPr>
        </p:nvSpPr>
        <p:spPr/>
        <p:txBody>
          <a:bodyPr/>
          <a:lstStyle/>
          <a:p>
            <a:r>
              <a:rPr lang="en-US" dirty="0"/>
              <a:t>Subtitle goes here</a:t>
            </a:r>
          </a:p>
        </p:txBody>
      </p:sp>
      <p:sp>
        <p:nvSpPr>
          <p:cNvPr id="6" name="Title 5"/>
          <p:cNvSpPr>
            <a:spLocks noGrp="1"/>
          </p:cNvSpPr>
          <p:nvPr>
            <p:ph type="ctrTitle"/>
          </p:nvPr>
        </p:nvSpPr>
        <p:spPr/>
        <p:txBody>
          <a:bodyPr/>
          <a:lstStyle/>
          <a:p>
            <a:r>
              <a:rPr lang="en-US" dirty="0"/>
              <a:t>Presentation Title Goes Here</a:t>
            </a:r>
          </a:p>
        </p:txBody>
      </p:sp>
    </p:spTree>
    <p:extLst>
      <p:ext uri="{BB962C8B-B14F-4D97-AF65-F5344CB8AC3E}">
        <p14:creationId xmlns:p14="http://schemas.microsoft.com/office/powerpoint/2010/main" val="909434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0"/>
          </p:nvPr>
        </p:nvPicPr>
        <p:blipFill rotWithShape="1">
          <a:blip r:embed="rId3"/>
          <a:srcRect t="6130" b="9410"/>
          <a:stretch/>
        </p:blipFill>
        <p:spPr>
          <a:xfrm>
            <a:off x="0" y="0"/>
            <a:ext cx="9144000" cy="5143500"/>
          </a:xfrm>
        </p:spPr>
      </p:pic>
      <p:sp>
        <p:nvSpPr>
          <p:cNvPr id="9" name="Rectangle 8">
            <a:extLst>
              <a:ext uri="{FF2B5EF4-FFF2-40B4-BE49-F238E27FC236}">
                <a16:creationId xmlns:a16="http://schemas.microsoft.com/office/drawing/2014/main" id="{234E4DBD-C1DA-A941-35A2-429ADE1510E0}"/>
              </a:ext>
            </a:extLst>
          </p:cNvPr>
          <p:cNvSpPr/>
          <p:nvPr/>
        </p:nvSpPr>
        <p:spPr>
          <a:xfrm>
            <a:off x="0" y="3588444"/>
            <a:ext cx="9144000" cy="1555056"/>
          </a:xfrm>
          <a:prstGeom prst="rect">
            <a:avLst/>
          </a:prstGeom>
          <a:gradFill>
            <a:gsLst>
              <a:gs pos="40000">
                <a:srgbClr val="000000">
                  <a:alpha val="30000"/>
                </a:srgbClr>
              </a:gs>
              <a:gs pos="100000">
                <a:srgbClr val="000000">
                  <a:alpha val="0"/>
                </a:srgbClr>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1"/>
          </p:nvPr>
        </p:nvSpPr>
        <p:spPr/>
        <p:txBody>
          <a:bodyPr/>
          <a:lstStyle/>
          <a:p>
            <a:r>
              <a:rPr lang="en-US" dirty="0">
                <a:solidFill>
                  <a:schemeClr val="bg2"/>
                </a:solidFill>
              </a:rPr>
              <a:t>Use this space to provide a bit of detail.</a:t>
            </a:r>
          </a:p>
        </p:txBody>
      </p:sp>
      <p:sp>
        <p:nvSpPr>
          <p:cNvPr id="4" name="Slide Number Placeholder 3">
            <a:extLst>
              <a:ext uri="{FF2B5EF4-FFF2-40B4-BE49-F238E27FC236}">
                <a16:creationId xmlns:a16="http://schemas.microsoft.com/office/drawing/2014/main" id="{ED37A52D-38C5-4D42-B5E8-A41DF36585B6}"/>
              </a:ext>
            </a:extLst>
          </p:cNvPr>
          <p:cNvSpPr>
            <a:spLocks noGrp="1"/>
          </p:cNvSpPr>
          <p:nvPr>
            <p:ph type="sldNum" sz="quarter" idx="4"/>
          </p:nvPr>
        </p:nvSpPr>
        <p:spPr/>
        <p:txBody>
          <a:bodyPr/>
          <a:lstStyle/>
          <a:p>
            <a:fld id="{96A97DD0-5BE7-4856-A2A9-C42C6688E607}" type="slidenum">
              <a:rPr lang="en-US" smtClean="0">
                <a:solidFill>
                  <a:schemeClr val="bg2"/>
                </a:solidFill>
              </a:rPr>
              <a:pPr/>
              <a:t>40</a:t>
            </a:fld>
            <a:endParaRPr lang="en-US" dirty="0">
              <a:solidFill>
                <a:schemeClr val="bg2"/>
              </a:solidFill>
            </a:endParaRPr>
          </a:p>
        </p:txBody>
      </p:sp>
      <p:sp>
        <p:nvSpPr>
          <p:cNvPr id="2" name="Footer Placeholder 1">
            <a:extLst>
              <a:ext uri="{FF2B5EF4-FFF2-40B4-BE49-F238E27FC236}">
                <a16:creationId xmlns:a16="http://schemas.microsoft.com/office/drawing/2014/main" id="{0F0002CA-337A-6140-A21A-6C07CFCEC392}"/>
              </a:ext>
            </a:extLst>
          </p:cNvPr>
          <p:cNvSpPr>
            <a:spLocks noGrp="1"/>
          </p:cNvSpPr>
          <p:nvPr>
            <p:ph type="ftr" sz="quarter" idx="3"/>
          </p:nvPr>
        </p:nvSpPr>
        <p:spPr/>
        <p:txBody>
          <a:bodyPr/>
          <a:lstStyle/>
          <a:p>
            <a:r>
              <a:rPr lang="en-US">
                <a:solidFill>
                  <a:schemeClr val="bg2"/>
                </a:solidFill>
              </a:rPr>
              <a:t>Session ID</a:t>
            </a:r>
          </a:p>
        </p:txBody>
      </p:sp>
      <p:sp>
        <p:nvSpPr>
          <p:cNvPr id="11" name="Rectangle 4">
            <a:extLst>
              <a:ext uri="{FF2B5EF4-FFF2-40B4-BE49-F238E27FC236}">
                <a16:creationId xmlns:a16="http://schemas.microsoft.com/office/drawing/2014/main" id="{7D485796-150D-0945-A9BC-0F347AF23AD7}"/>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2022  Cisco and/or its affiliates. All rights reserved.   Cisco Public</a:t>
            </a:r>
          </a:p>
        </p:txBody>
      </p:sp>
      <p:sp>
        <p:nvSpPr>
          <p:cNvPr id="12" name="TextBox 11">
            <a:extLst>
              <a:ext uri="{FF2B5EF4-FFF2-40B4-BE49-F238E27FC236}">
                <a16:creationId xmlns:a16="http://schemas.microsoft.com/office/drawing/2014/main" id="{64A8CDA1-B677-EC43-AAC8-8F05B538587B}"/>
              </a:ext>
            </a:extLst>
          </p:cNvPr>
          <p:cNvSpPr txBox="1"/>
          <p:nvPr/>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CiscoSansTT Light" panose="020B0503020201020303" pitchFamily="34" charset="0"/>
                <a:cs typeface="CiscoSansTT Light" panose="020B0503020201020303" pitchFamily="34" charset="0"/>
              </a:rPr>
              <a:t>#</a:t>
            </a:r>
            <a:r>
              <a:rPr lang="en-US" sz="800" dirty="0" err="1">
                <a:solidFill>
                  <a:schemeClr val="bg2"/>
                </a:solidFill>
                <a:latin typeface="CiscoSansTT Light" panose="020B0503020201020303" pitchFamily="34" charset="0"/>
                <a:cs typeface="CiscoSansTT Light" panose="020B0503020201020303" pitchFamily="34" charset="0"/>
              </a:rPr>
              <a:t>CiscoLive</a:t>
            </a:r>
            <a:endParaRPr lang="en-US" sz="800" dirty="0">
              <a:solidFill>
                <a:schemeClr val="bg2"/>
              </a:solidFill>
              <a:latin typeface="CiscoSansTT Light" panose="020B0503020201020303" pitchFamily="34" charset="0"/>
              <a:cs typeface="CiscoSansTT Light" panose="020B0503020201020303" pitchFamily="34" charset="0"/>
            </a:endParaRPr>
          </a:p>
        </p:txBody>
      </p:sp>
      <p:grpSp>
        <p:nvGrpSpPr>
          <p:cNvPr id="28" name="Group 27">
            <a:extLst>
              <a:ext uri="{FF2B5EF4-FFF2-40B4-BE49-F238E27FC236}">
                <a16:creationId xmlns:a16="http://schemas.microsoft.com/office/drawing/2014/main" id="{5E8859D5-FDD5-2D48-96E2-813451DF704C}"/>
              </a:ext>
            </a:extLst>
          </p:cNvPr>
          <p:cNvGrpSpPr/>
          <p:nvPr/>
        </p:nvGrpSpPr>
        <p:grpSpPr>
          <a:xfrm>
            <a:off x="536418" y="4785947"/>
            <a:ext cx="1005840" cy="274194"/>
            <a:chOff x="536418" y="4785947"/>
            <a:chExt cx="1005840" cy="274194"/>
          </a:xfrm>
          <a:solidFill>
            <a:schemeClr val="bg2"/>
          </a:solidFill>
        </p:grpSpPr>
        <p:grpSp>
          <p:nvGrpSpPr>
            <p:cNvPr id="29" name="Group 28">
              <a:extLst>
                <a:ext uri="{FF2B5EF4-FFF2-40B4-BE49-F238E27FC236}">
                  <a16:creationId xmlns:a16="http://schemas.microsoft.com/office/drawing/2014/main" id="{18CDDDFA-F496-4B43-8AC1-16D790DCAB7B}"/>
                </a:ext>
              </a:extLst>
            </p:cNvPr>
            <p:cNvGrpSpPr/>
            <p:nvPr/>
          </p:nvGrpSpPr>
          <p:grpSpPr>
            <a:xfrm>
              <a:off x="536418" y="4930673"/>
              <a:ext cx="386220" cy="86649"/>
              <a:chOff x="2826390" y="-407669"/>
              <a:chExt cx="1216132" cy="272841"/>
            </a:xfrm>
            <a:grpFill/>
          </p:grpSpPr>
          <p:sp>
            <p:nvSpPr>
              <p:cNvPr id="36" name="Freeform 35">
                <a:extLst>
                  <a:ext uri="{FF2B5EF4-FFF2-40B4-BE49-F238E27FC236}">
                    <a16:creationId xmlns:a16="http://schemas.microsoft.com/office/drawing/2014/main" id="{C044BAF3-456C-F340-9664-2A25270DB87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37" name="Freeform 36">
                <a:extLst>
                  <a:ext uri="{FF2B5EF4-FFF2-40B4-BE49-F238E27FC236}">
                    <a16:creationId xmlns:a16="http://schemas.microsoft.com/office/drawing/2014/main" id="{DAB24AC0-1216-BC4B-A31F-354ECD37B56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38" name="Freeform 37">
                <a:extLst>
                  <a:ext uri="{FF2B5EF4-FFF2-40B4-BE49-F238E27FC236}">
                    <a16:creationId xmlns:a16="http://schemas.microsoft.com/office/drawing/2014/main" id="{B9FC712C-7102-8748-95BC-A3ED96B7800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9" name="Freeform 38">
                <a:extLst>
                  <a:ext uri="{FF2B5EF4-FFF2-40B4-BE49-F238E27FC236}">
                    <a16:creationId xmlns:a16="http://schemas.microsoft.com/office/drawing/2014/main" id="{09D1CB0B-7A91-B243-9B33-2D83E3FCC63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40" name="Freeform 39">
                <a:extLst>
                  <a:ext uri="{FF2B5EF4-FFF2-40B4-BE49-F238E27FC236}">
                    <a16:creationId xmlns:a16="http://schemas.microsoft.com/office/drawing/2014/main" id="{E68DD23A-2016-A047-B39F-7B6DB00C05E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30" name="Group 29">
              <a:extLst>
                <a:ext uri="{FF2B5EF4-FFF2-40B4-BE49-F238E27FC236}">
                  <a16:creationId xmlns:a16="http://schemas.microsoft.com/office/drawing/2014/main" id="{541D36FB-A579-0E4A-9267-0BAE4FE69DAE}"/>
                </a:ext>
              </a:extLst>
            </p:cNvPr>
            <p:cNvGrpSpPr/>
            <p:nvPr/>
          </p:nvGrpSpPr>
          <p:grpSpPr>
            <a:xfrm>
              <a:off x="968312" y="4785947"/>
              <a:ext cx="573946" cy="274194"/>
              <a:chOff x="4186345" y="-863385"/>
              <a:chExt cx="1807247" cy="863385"/>
            </a:xfrm>
            <a:grpFill/>
          </p:grpSpPr>
          <p:sp>
            <p:nvSpPr>
              <p:cNvPr id="31" name="Freeform 30">
                <a:extLst>
                  <a:ext uri="{FF2B5EF4-FFF2-40B4-BE49-F238E27FC236}">
                    <a16:creationId xmlns:a16="http://schemas.microsoft.com/office/drawing/2014/main" id="{60A5F38C-750A-B14F-9826-5B3DF1613C9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32" name="Freeform 31">
                <a:extLst>
                  <a:ext uri="{FF2B5EF4-FFF2-40B4-BE49-F238E27FC236}">
                    <a16:creationId xmlns:a16="http://schemas.microsoft.com/office/drawing/2014/main" id="{145525A3-E29C-1245-84EF-24012CDEE1F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33" name="Freeform 32">
                <a:extLst>
                  <a:ext uri="{FF2B5EF4-FFF2-40B4-BE49-F238E27FC236}">
                    <a16:creationId xmlns:a16="http://schemas.microsoft.com/office/drawing/2014/main" id="{F9F4A445-B237-8543-B6C2-08EDCCF469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34" name="Freeform 33">
                <a:extLst>
                  <a:ext uri="{FF2B5EF4-FFF2-40B4-BE49-F238E27FC236}">
                    <a16:creationId xmlns:a16="http://schemas.microsoft.com/office/drawing/2014/main" id="{DC900C4F-DD2A-D94C-9806-BCB8BA95FB7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35" name="Freeform 34">
                <a:extLst>
                  <a:ext uri="{FF2B5EF4-FFF2-40B4-BE49-F238E27FC236}">
                    <a16:creationId xmlns:a16="http://schemas.microsoft.com/office/drawing/2014/main" id="{E498323F-5BC1-FB4B-86D9-56E35AFBE9B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Tree>
    <p:extLst>
      <p:ext uri="{BB962C8B-B14F-4D97-AF65-F5344CB8AC3E}">
        <p14:creationId xmlns:p14="http://schemas.microsoft.com/office/powerpoint/2010/main" val="274916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Source Name</a:t>
            </a:r>
          </a:p>
          <a:p>
            <a:r>
              <a:rPr lang="en-US" dirty="0"/>
              <a:t>Company XYZ</a:t>
            </a:r>
          </a:p>
        </p:txBody>
      </p:sp>
      <p:sp>
        <p:nvSpPr>
          <p:cNvPr id="3" name="Title 2"/>
          <p:cNvSpPr>
            <a:spLocks noGrp="1"/>
          </p:cNvSpPr>
          <p:nvPr>
            <p:ph type="ctrTitle"/>
          </p:nvPr>
        </p:nvSpPr>
        <p:spPr/>
        <p:txBody>
          <a:bodyPr/>
          <a:lstStyle/>
          <a:p>
            <a:r>
              <a:rPr lang="en-US" dirty="0"/>
              <a:t>“Quote text is left aligned, </a:t>
            </a:r>
            <a:br>
              <a:rPr lang="en-US" dirty="0"/>
            </a:br>
            <a:r>
              <a:rPr lang="en-US" dirty="0"/>
              <a:t>with a point size of 36 points.”</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41</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Session ID</a:t>
            </a:r>
          </a:p>
        </p:txBody>
      </p:sp>
    </p:spTree>
    <p:extLst>
      <p:ext uri="{BB962C8B-B14F-4D97-AF65-F5344CB8AC3E}">
        <p14:creationId xmlns:p14="http://schemas.microsoft.com/office/powerpoint/2010/main" val="1057549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Placeholder 7"/>
          <p:cNvGraphicFramePr>
            <a:graphicFrameLocks noGrp="1"/>
          </p:cNvGraphicFramePr>
          <p:nvPr>
            <p:ph type="tbl" sz="quarter" idx="12"/>
          </p:nvPr>
        </p:nvGraphicFramePr>
        <p:xfrm>
          <a:off x="514350" y="1347788"/>
          <a:ext cx="8115300" cy="2595880"/>
        </p:xfrm>
        <a:graphic>
          <a:graphicData uri="http://schemas.openxmlformats.org/drawingml/2006/table">
            <a:tbl>
              <a:tblPr firstRow="1" bandRow="1">
                <a:tableStyleId>{2D5ABB26-0587-4C30-8999-92F81FD0307C}</a:tableStyleId>
              </a:tblPr>
              <a:tblGrid>
                <a:gridCol w="2705100">
                  <a:extLst>
                    <a:ext uri="{9D8B030D-6E8A-4147-A177-3AD203B41FA5}">
                      <a16:colId xmlns:a16="http://schemas.microsoft.com/office/drawing/2014/main" val="20000"/>
                    </a:ext>
                  </a:extLst>
                </a:gridCol>
                <a:gridCol w="270510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tblGrid>
              <a:tr h="370840">
                <a:tc>
                  <a:txBody>
                    <a:bodyPr/>
                    <a:lstStyle/>
                    <a:p>
                      <a:pPr algn="ctr"/>
                      <a:r>
                        <a:rPr lang="en-US" sz="1600" dirty="0">
                          <a:solidFill>
                            <a:schemeClr val="bg1"/>
                          </a:solidFill>
                          <a:latin typeface="CiscoSansTT Light" panose="020B0503020201020303" pitchFamily="34" charset="0"/>
                        </a:rPr>
                        <a:t>Heading</a:t>
                      </a:r>
                      <a:r>
                        <a:rPr lang="en-US" sz="1600" baseline="0" dirty="0">
                          <a:solidFill>
                            <a:schemeClr val="bg1"/>
                          </a:solidFill>
                          <a:latin typeface="CiscoSansTT Light" panose="020B0503020201020303" pitchFamily="34" charset="0"/>
                        </a:rPr>
                        <a:t> 1</a:t>
                      </a:r>
                      <a:endParaRPr lang="en-US" sz="1600" b="0" dirty="0">
                        <a:solidFill>
                          <a:schemeClr val="bg1"/>
                        </a:solidFill>
                        <a:latin typeface="CiscoSansTT Light" panose="020B0503020201020303" pitchFamily="34" charset="0"/>
                      </a:endParaRPr>
                    </a:p>
                  </a:txBody>
                  <a:tcPr marL="212136" marR="212136" anchor="ctr">
                    <a:lnB w="190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iscoSansTT Light" panose="020B0503020201020303" pitchFamily="34" charset="0"/>
                        </a:rPr>
                        <a:t>Heading</a:t>
                      </a:r>
                      <a:r>
                        <a:rPr lang="en-US" sz="1600" baseline="0" dirty="0">
                          <a:solidFill>
                            <a:schemeClr val="bg1"/>
                          </a:solidFill>
                          <a:latin typeface="CiscoSansTT Light" panose="020B0503020201020303" pitchFamily="34" charset="0"/>
                        </a:rPr>
                        <a:t> 2</a:t>
                      </a:r>
                      <a:endParaRPr lang="en-US" sz="1600" b="0" dirty="0">
                        <a:solidFill>
                          <a:schemeClr val="bg1"/>
                        </a:solidFill>
                        <a:latin typeface="CiscoSansTT Light" panose="020B0503020201020303" pitchFamily="34" charset="0"/>
                      </a:endParaRPr>
                    </a:p>
                  </a:txBody>
                  <a:tcPr marL="212136" marR="212136" anchor="ctr">
                    <a:lnB w="190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iscoSansTT Light" panose="020B0503020201020303" pitchFamily="34" charset="0"/>
                        </a:rPr>
                        <a:t>Heading</a:t>
                      </a:r>
                      <a:r>
                        <a:rPr lang="en-US" sz="1600" baseline="0" dirty="0">
                          <a:solidFill>
                            <a:schemeClr val="bg1"/>
                          </a:solidFill>
                          <a:latin typeface="CiscoSansTT Light" panose="020B0503020201020303" pitchFamily="34" charset="0"/>
                        </a:rPr>
                        <a:t> 3</a:t>
                      </a:r>
                      <a:endParaRPr lang="en-US" sz="1600" b="0" dirty="0">
                        <a:solidFill>
                          <a:schemeClr val="bg1"/>
                        </a:solidFill>
                        <a:latin typeface="CiscoSansTT Light" panose="020B0503020201020303" pitchFamily="34" charset="0"/>
                      </a:endParaRPr>
                    </a:p>
                  </a:txBody>
                  <a:tcPr marL="212136" marR="212136" anchor="ctr">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600" dirty="0">
                          <a:latin typeface="CiscoSansTT Light" panose="020B0503020201020303" pitchFamily="34" charset="0"/>
                        </a:rPr>
                        <a:t>100</a:t>
                      </a:r>
                    </a:p>
                  </a:txBody>
                  <a:tcPr marL="212136" marR="212136" anchor="ct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190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en-US" sz="1600" dirty="0">
                          <a:latin typeface="CiscoSansTT Light" panose="020B0503020201020303" pitchFamily="34" charset="0"/>
                        </a:rPr>
                        <a:t>100</a:t>
                      </a:r>
                    </a:p>
                  </a:txBody>
                  <a:tcPr marL="212136" marR="212136" anchor="ctr">
                    <a:lnT w="63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sp>
        <p:nvSpPr>
          <p:cNvPr id="3" name="Text Placeholder 2"/>
          <p:cNvSpPr>
            <a:spLocks noGrp="1"/>
          </p:cNvSpPr>
          <p:nvPr>
            <p:ph type="body" sz="quarter" idx="11"/>
          </p:nvPr>
        </p:nvSpPr>
        <p:spPr/>
        <p:txBody>
          <a:bodyPr/>
          <a:lstStyle/>
          <a:p>
            <a:r>
              <a:rPr lang="en-US"/>
              <a:t>Enter source information here</a:t>
            </a:r>
            <a:endParaRPr lang="en-US" dirty="0"/>
          </a:p>
        </p:txBody>
      </p:sp>
      <p:sp>
        <p:nvSpPr>
          <p:cNvPr id="4" name="Title 3"/>
          <p:cNvSpPr>
            <a:spLocks noGrp="1"/>
          </p:cNvSpPr>
          <p:nvPr>
            <p:ph type="title"/>
          </p:nvPr>
        </p:nvSpPr>
        <p:spPr/>
        <p:txBody>
          <a:bodyPr/>
          <a:lstStyle/>
          <a:p>
            <a:r>
              <a:rPr lang="en-US" dirty="0"/>
              <a:t>Slide title</a:t>
            </a:r>
          </a:p>
        </p:txBody>
      </p:sp>
      <p:sp>
        <p:nvSpPr>
          <p:cNvPr id="5" name="Footer Placeholder 4">
            <a:extLst>
              <a:ext uri="{FF2B5EF4-FFF2-40B4-BE49-F238E27FC236}">
                <a16:creationId xmlns:a16="http://schemas.microsoft.com/office/drawing/2014/main" id="{A399A188-7E34-8D42-A7E7-A2432D8720C2}"/>
              </a:ext>
            </a:extLst>
          </p:cNvPr>
          <p:cNvSpPr>
            <a:spLocks noGrp="1"/>
          </p:cNvSpPr>
          <p:nvPr>
            <p:ph type="ftr" sz="quarter" idx="3"/>
          </p:nvPr>
        </p:nvSpPr>
        <p:spPr/>
        <p:txBody>
          <a:bodyPr/>
          <a:lstStyle/>
          <a:p>
            <a:pPr defTabSz="610744"/>
            <a:r>
              <a:rPr lang="en-US"/>
              <a:t>Session ID</a:t>
            </a:r>
          </a:p>
        </p:txBody>
      </p:sp>
      <p:sp>
        <p:nvSpPr>
          <p:cNvPr id="6" name="Slide Number Placeholder 5">
            <a:extLst>
              <a:ext uri="{FF2B5EF4-FFF2-40B4-BE49-F238E27FC236}">
                <a16:creationId xmlns:a16="http://schemas.microsoft.com/office/drawing/2014/main" id="{4353FC0D-8802-D94C-A012-73A934F7AA26}"/>
              </a:ext>
            </a:extLst>
          </p:cNvPr>
          <p:cNvSpPr>
            <a:spLocks noGrp="1"/>
          </p:cNvSpPr>
          <p:nvPr>
            <p:ph type="sldNum" sz="quarter" idx="4"/>
          </p:nvPr>
        </p:nvSpPr>
        <p:spPr/>
        <p:txBody>
          <a:bodyPr/>
          <a:lstStyle/>
          <a:p>
            <a:fld id="{96A97DD0-5BE7-4856-A2A9-C42C6688E607}" type="slidenum">
              <a:rPr lang="en-US" smtClean="0"/>
              <a:pPr/>
              <a:t>42</a:t>
            </a:fld>
            <a:endParaRPr lang="en-US" dirty="0"/>
          </a:p>
        </p:txBody>
      </p:sp>
    </p:spTree>
    <p:extLst>
      <p:ext uri="{BB962C8B-B14F-4D97-AF65-F5344CB8AC3E}">
        <p14:creationId xmlns:p14="http://schemas.microsoft.com/office/powerpoint/2010/main" val="2030808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type="chart" sz="quarter" idx="10"/>
          </p:nvPr>
        </p:nvGraphicFramePr>
        <p:xfrm>
          <a:off x="514350" y="1347788"/>
          <a:ext cx="8115300" cy="268605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1"/>
          </p:nvPr>
        </p:nvSpPr>
        <p:spPr/>
        <p:txBody>
          <a:bodyPr/>
          <a:lstStyle/>
          <a:p>
            <a:r>
              <a:rPr lang="en-US"/>
              <a:t>Enter source information here</a:t>
            </a:r>
            <a:endParaRPr lang="en-US" dirty="0"/>
          </a:p>
        </p:txBody>
      </p:sp>
      <p:sp>
        <p:nvSpPr>
          <p:cNvPr id="3" name="Title 2"/>
          <p:cNvSpPr>
            <a:spLocks noGrp="1"/>
          </p:cNvSpPr>
          <p:nvPr>
            <p:ph type="title"/>
          </p:nvPr>
        </p:nvSpPr>
        <p:spPr/>
        <p:txBody>
          <a:bodyPr/>
          <a:lstStyle/>
          <a:p>
            <a:r>
              <a:rPr lang="en-US"/>
              <a:t>Bar charts</a:t>
            </a:r>
            <a:endParaRPr lang="en-US" dirty="0"/>
          </a:p>
        </p:txBody>
      </p:sp>
      <p:sp>
        <p:nvSpPr>
          <p:cNvPr id="5" name="Footer Placeholder 4">
            <a:extLst>
              <a:ext uri="{FF2B5EF4-FFF2-40B4-BE49-F238E27FC236}">
                <a16:creationId xmlns:a16="http://schemas.microsoft.com/office/drawing/2014/main" id="{9F522108-7906-B84D-9965-468F75C85D0C}"/>
              </a:ext>
            </a:extLst>
          </p:cNvPr>
          <p:cNvSpPr>
            <a:spLocks noGrp="1"/>
          </p:cNvSpPr>
          <p:nvPr>
            <p:ph type="ftr" sz="quarter" idx="3"/>
          </p:nvPr>
        </p:nvSpPr>
        <p:spPr/>
        <p:txBody>
          <a:bodyPr/>
          <a:lstStyle/>
          <a:p>
            <a:pPr defTabSz="610744"/>
            <a:r>
              <a:rPr lang="en-US"/>
              <a:t>Session ID</a:t>
            </a:r>
          </a:p>
        </p:txBody>
      </p:sp>
      <p:sp>
        <p:nvSpPr>
          <p:cNvPr id="7" name="Slide Number Placeholder 6">
            <a:extLst>
              <a:ext uri="{FF2B5EF4-FFF2-40B4-BE49-F238E27FC236}">
                <a16:creationId xmlns:a16="http://schemas.microsoft.com/office/drawing/2014/main" id="{CB935062-4915-8E43-B011-387DD708E51B}"/>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Tree>
    <p:extLst>
      <p:ext uri="{BB962C8B-B14F-4D97-AF65-F5344CB8AC3E}">
        <p14:creationId xmlns:p14="http://schemas.microsoft.com/office/powerpoint/2010/main" val="998156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type="chart" sz="quarter" idx="10"/>
          </p:nvPr>
        </p:nvGraphicFramePr>
        <p:xfrm>
          <a:off x="514350" y="1347788"/>
          <a:ext cx="8115300" cy="268605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1"/>
          </p:nvPr>
        </p:nvSpPr>
        <p:spPr/>
        <p:txBody>
          <a:bodyPr/>
          <a:lstStyle/>
          <a:p>
            <a:r>
              <a:rPr lang="en-US"/>
              <a:t>Enter source information here</a:t>
            </a:r>
            <a:endParaRPr lang="en-US" dirty="0"/>
          </a:p>
        </p:txBody>
      </p:sp>
      <p:sp>
        <p:nvSpPr>
          <p:cNvPr id="3" name="Title 2"/>
          <p:cNvSpPr>
            <a:spLocks noGrp="1"/>
          </p:cNvSpPr>
          <p:nvPr>
            <p:ph type="title"/>
          </p:nvPr>
        </p:nvSpPr>
        <p:spPr/>
        <p:txBody>
          <a:bodyPr/>
          <a:lstStyle/>
          <a:p>
            <a:r>
              <a:rPr lang="en-US" dirty="0"/>
              <a:t>Line charts</a:t>
            </a:r>
          </a:p>
        </p:txBody>
      </p:sp>
      <p:sp>
        <p:nvSpPr>
          <p:cNvPr id="6" name="Footer Placeholder 5">
            <a:extLst>
              <a:ext uri="{FF2B5EF4-FFF2-40B4-BE49-F238E27FC236}">
                <a16:creationId xmlns:a16="http://schemas.microsoft.com/office/drawing/2014/main" id="{FDD746E6-F310-8E41-88BE-E6AC2BCBC7B4}"/>
              </a:ext>
            </a:extLst>
          </p:cNvPr>
          <p:cNvSpPr>
            <a:spLocks noGrp="1"/>
          </p:cNvSpPr>
          <p:nvPr>
            <p:ph type="ftr" sz="quarter" idx="3"/>
          </p:nvPr>
        </p:nvSpPr>
        <p:spPr/>
        <p:txBody>
          <a:bodyPr/>
          <a:lstStyle/>
          <a:p>
            <a:pPr defTabSz="610744"/>
            <a:r>
              <a:rPr lang="en-US"/>
              <a:t>Session ID</a:t>
            </a:r>
          </a:p>
        </p:txBody>
      </p:sp>
      <p:sp>
        <p:nvSpPr>
          <p:cNvPr id="7" name="Slide Number Placeholder 6">
            <a:extLst>
              <a:ext uri="{FF2B5EF4-FFF2-40B4-BE49-F238E27FC236}">
                <a16:creationId xmlns:a16="http://schemas.microsoft.com/office/drawing/2014/main" id="{EE9A6017-AEE3-9444-B623-06BFC293E0FA}"/>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Tree>
    <p:extLst>
      <p:ext uri="{BB962C8B-B14F-4D97-AF65-F5344CB8AC3E}">
        <p14:creationId xmlns:p14="http://schemas.microsoft.com/office/powerpoint/2010/main" val="929114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socks </a:t>
            </a:r>
            <a:r>
              <a:rPr lang="en-US" sz="1600" dirty="0"/>
              <a:t>(while supplies last)! </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45</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dirty="0"/>
              <a:t>Session ID</a:t>
            </a:r>
          </a:p>
        </p:txBody>
      </p:sp>
      <p:pic>
        <p:nvPicPr>
          <p:cNvPr id="7" name="Picture 7" descr="Logo&#10;&#10;Description automatically generated">
            <a:extLst>
              <a:ext uri="{FF2B5EF4-FFF2-40B4-BE49-F238E27FC236}">
                <a16:creationId xmlns:a16="http://schemas.microsoft.com/office/drawing/2014/main" id="{DBDF5EE9-FFC5-322C-184C-ABB7A917D93C}"/>
              </a:ext>
            </a:extLst>
          </p:cNvPr>
          <p:cNvPicPr>
            <a:picLocks noChangeAspect="1"/>
          </p:cNvPicPr>
          <p:nvPr/>
        </p:nvPicPr>
        <p:blipFill>
          <a:blip r:embed="rId2"/>
          <a:stretch>
            <a:fillRect/>
          </a:stretch>
        </p:blipFill>
        <p:spPr>
          <a:xfrm>
            <a:off x="5973288" y="923544"/>
            <a:ext cx="2288903" cy="2961846"/>
          </a:xfrm>
          <a:prstGeom prst="rect">
            <a:avLst/>
          </a:prstGeom>
        </p:spPr>
      </p:pic>
      <p:sp>
        <p:nvSpPr>
          <p:cNvPr id="15" name="TextBox 14">
            <a:extLst>
              <a:ext uri="{FF2B5EF4-FFF2-40B4-BE49-F238E27FC236}">
                <a16:creationId xmlns:a16="http://schemas.microsoft.com/office/drawing/2014/main" id="{78B2C485-B9F3-CFFC-EC64-E3A782DD19E8}"/>
              </a:ext>
            </a:extLst>
          </p:cNvPr>
          <p:cNvSpPr txBox="1"/>
          <p:nvPr/>
        </p:nvSpPr>
        <p:spPr>
          <a:xfrm>
            <a:off x="530818" y="4037711"/>
            <a:ext cx="8082363" cy="335756"/>
          </a:xfrm>
          <a:prstGeom prst="roundRect">
            <a:avLst>
              <a:gd name="adj" fmla="val 50000"/>
            </a:avLst>
          </a:prstGeom>
          <a:solidFill>
            <a:schemeClr val="bg1"/>
          </a:solidFill>
        </p:spPr>
        <p:txBody>
          <a:bodyPr wrap="square" lIns="0" tIns="0" rIns="0" bIns="0" anchor="ctr">
            <a:noAutofit/>
          </a:bodyPr>
          <a:lstStyle/>
          <a:p>
            <a:pPr algn="ctr"/>
            <a:r>
              <a:rPr lang="en-US" sz="1200" dirty="0">
                <a:solidFill>
                  <a:schemeClr val="bg2"/>
                </a:solidFill>
                <a:latin typeface="CiscoSansTT Medium" panose="020B0503020201020303" pitchFamily="34" charset="0"/>
                <a:cs typeface="CiscoSansTT Medium" panose="020B0503020201020303" pitchFamily="34" charset="0"/>
              </a:rPr>
              <a:t>These points </a:t>
            </a:r>
            <a:r>
              <a:rPr lang="en-US" sz="1200" dirty="0">
                <a:solidFill>
                  <a:schemeClr val="bg2"/>
                </a:solidFill>
                <a:latin typeface="+mn-lt"/>
                <a:cs typeface="CiscoSansTT Medium" panose="020B0503020201020303" pitchFamily="34" charset="0"/>
              </a:rPr>
              <a:t>help you get on the leaderboard and increase your chances of winning daily and grand prizes</a:t>
            </a:r>
          </a:p>
        </p:txBody>
      </p:sp>
      <p:cxnSp>
        <p:nvCxnSpPr>
          <p:cNvPr id="16" name="Straight Connector 15">
            <a:extLst>
              <a:ext uri="{FF2B5EF4-FFF2-40B4-BE49-F238E27FC236}">
                <a16:creationId xmlns:a16="http://schemas.microsoft.com/office/drawing/2014/main" id="{17D1C477-37EE-E94C-0128-8681E64C4C13}"/>
              </a:ext>
            </a:extLst>
          </p:cNvPr>
          <p:cNvCxnSpPr>
            <a:cxnSpLocks/>
          </p:cNvCxnSpPr>
          <p:nvPr/>
        </p:nvCxnSpPr>
        <p:spPr>
          <a:xfrm>
            <a:off x="530818" y="2457870"/>
            <a:ext cx="53652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20233CFB-29F2-65E3-C2AF-052B417A6BF3}"/>
              </a:ext>
            </a:extLst>
          </p:cNvPr>
          <p:cNvSpPr txBox="1">
            <a:spLocks/>
          </p:cNvSpPr>
          <p:nvPr/>
        </p:nvSpPr>
        <p:spPr>
          <a:xfrm>
            <a:off x="1258999" y="2713804"/>
            <a:ext cx="4493501" cy="521087"/>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t>Attendees will also earn 100 points in the </a:t>
            </a:r>
            <a:r>
              <a:rPr lang="en-US" sz="1600" dirty="0">
                <a:latin typeface="CiscoSansTT Medium" panose="020B0503020201020303" pitchFamily="34" charset="0"/>
                <a:cs typeface="CiscoSansTT Medium" panose="020B0503020201020303" pitchFamily="34" charset="0"/>
              </a:rPr>
              <a:t>Cisco Live Challenge </a:t>
            </a:r>
            <a:r>
              <a:rPr lang="en-US" sz="1600" dirty="0"/>
              <a:t>for every survey completed. </a:t>
            </a:r>
          </a:p>
        </p:txBody>
      </p:sp>
      <p:pic>
        <p:nvPicPr>
          <p:cNvPr id="21" name="Graphic 34">
            <a:extLst>
              <a:ext uri="{FF2B5EF4-FFF2-40B4-BE49-F238E27FC236}">
                <a16:creationId xmlns:a16="http://schemas.microsoft.com/office/drawing/2014/main" id="{EC3C9668-E77C-BE61-AE49-53B8C9AAF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2581975"/>
            <a:ext cx="784744" cy="784744"/>
          </a:xfrm>
          <a:prstGeom prst="rect">
            <a:avLst/>
          </a:prstGeom>
        </p:spPr>
      </p:pic>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526" y="1392256"/>
            <a:ext cx="784744" cy="784744"/>
          </a:xfrm>
          <a:prstGeom prst="rect">
            <a:avLst/>
          </a:prstGeom>
        </p:spPr>
      </p:pic>
    </p:spTree>
    <p:extLst>
      <p:ext uri="{BB962C8B-B14F-4D97-AF65-F5344CB8AC3E}">
        <p14:creationId xmlns:p14="http://schemas.microsoft.com/office/powerpoint/2010/main" val="401793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2"/>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2383299"/>
            <a:ext cx="3827463" cy="1828800"/>
          </a:xfrm>
        </p:spPr>
        <p:txBody>
          <a:bodyPr/>
          <a:lstStyle/>
          <a:p>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a:t>
            </a:r>
            <a:r>
              <a:rPr lang="en-US" sz="1600" dirty="0" err="1"/>
              <a:t>DevNet</a:t>
            </a:r>
            <a:r>
              <a:rPr lang="en-US" sz="1600" dirty="0"/>
              <a: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3"/>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46</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Session ID</a:t>
            </a:r>
            <a:endParaRPr lang="en-US" dirty="0"/>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868289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55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6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9</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2023.</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5</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BRKXXX-</a:t>
            </a:r>
            <a:r>
              <a:rPr lang="en-US" dirty="0" err="1">
                <a:solidFill>
                  <a:schemeClr val="bg2"/>
                </a:solidFill>
              </a:rPr>
              <a:t>xxxx</a:t>
            </a:r>
            <a:endParaRPr lang="en-US" dirty="0">
              <a:solidFill>
                <a:schemeClr val="bg2"/>
              </a:solidFill>
            </a:endParaRP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Session ID</a:t>
            </a:r>
          </a:p>
        </p:txBody>
      </p:sp>
    </p:spTree>
    <p:extLst>
      <p:ext uri="{BB962C8B-B14F-4D97-AF65-F5344CB8AC3E}">
        <p14:creationId xmlns:p14="http://schemas.microsoft.com/office/powerpoint/2010/main" val="2975757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a:t>Introduction</a:t>
            </a:r>
          </a:p>
          <a:p>
            <a:r>
              <a:rPr lang="en-US"/>
              <a:t>Second title goes here</a:t>
            </a:r>
          </a:p>
          <a:p>
            <a:r>
              <a:rPr lang="en-US"/>
              <a:t>Third title goes here</a:t>
            </a:r>
          </a:p>
          <a:p>
            <a:r>
              <a:rPr lang="en-US"/>
              <a:t>Fourth title goes here</a:t>
            </a:r>
          </a:p>
          <a:p>
            <a:r>
              <a:rPr lang="en-US"/>
              <a:t>Fifth title goes here</a:t>
            </a:r>
          </a:p>
          <a:p>
            <a:r>
              <a:rPr lang="en-US"/>
              <a:t>Conclusion</a:t>
            </a:r>
            <a:endParaRPr lang="en-US" dirty="0"/>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a:t>Session ID</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6</a:t>
            </a:fld>
            <a:endParaRPr lang="en-US" dirty="0"/>
          </a:p>
        </p:txBody>
      </p:sp>
    </p:spTree>
    <p:extLst>
      <p:ext uri="{BB962C8B-B14F-4D97-AF65-F5344CB8AC3E}">
        <p14:creationId xmlns:p14="http://schemas.microsoft.com/office/powerpoint/2010/main" val="195615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Introduction</a:t>
            </a:r>
          </a:p>
          <a:p>
            <a:r>
              <a:rPr lang="en-US" dirty="0"/>
              <a:t>Second title goes here</a:t>
            </a:r>
          </a:p>
          <a:p>
            <a:r>
              <a:rPr lang="en-US" dirty="0"/>
              <a:t>Third title goes here</a:t>
            </a:r>
          </a:p>
          <a:p>
            <a:r>
              <a:rPr lang="en-US" dirty="0"/>
              <a:t>Fourth title goes here</a:t>
            </a:r>
          </a:p>
          <a:p>
            <a:r>
              <a:rPr lang="en-US" dirty="0"/>
              <a:t>Fifth title goes here</a:t>
            </a:r>
          </a:p>
          <a:p>
            <a:r>
              <a:rPr lang="en-US" dirty="0"/>
              <a:t>Conclusion</a:t>
            </a:r>
          </a:p>
        </p:txBody>
      </p:sp>
      <p:sp>
        <p:nvSpPr>
          <p:cNvPr id="4" name="Slide Number Placeholder 3">
            <a:extLst>
              <a:ext uri="{FF2B5EF4-FFF2-40B4-BE49-F238E27FC236}">
                <a16:creationId xmlns:a16="http://schemas.microsoft.com/office/drawing/2014/main" id="{9FE21CDF-653E-8942-8B21-2E11ADE5B7F2}"/>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3" name="Footer Placeholder 2">
            <a:extLst>
              <a:ext uri="{FF2B5EF4-FFF2-40B4-BE49-F238E27FC236}">
                <a16:creationId xmlns:a16="http://schemas.microsoft.com/office/drawing/2014/main" id="{2644A8B3-5A11-E14B-A8F7-DAB0E0C24179}"/>
              </a:ext>
            </a:extLst>
          </p:cNvPr>
          <p:cNvSpPr>
            <a:spLocks noGrp="1"/>
          </p:cNvSpPr>
          <p:nvPr>
            <p:ph type="ftr" sz="quarter" idx="3"/>
          </p:nvPr>
        </p:nvSpPr>
        <p:spPr/>
        <p:txBody>
          <a:bodyPr/>
          <a:lstStyle/>
          <a:p>
            <a:r>
              <a:rPr lang="en-US"/>
              <a:t>Session ID</a:t>
            </a:r>
          </a:p>
        </p:txBody>
      </p:sp>
    </p:spTree>
    <p:extLst>
      <p:ext uri="{BB962C8B-B14F-4D97-AF65-F5344CB8AC3E}">
        <p14:creationId xmlns:p14="http://schemas.microsoft.com/office/powerpoint/2010/main" val="2313747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creating slides</a:t>
            </a:r>
          </a:p>
        </p:txBody>
      </p:sp>
      <p:sp>
        <p:nvSpPr>
          <p:cNvPr id="3" name="Content Placeholder 2"/>
          <p:cNvSpPr>
            <a:spLocks noGrp="1"/>
          </p:cNvSpPr>
          <p:nvPr>
            <p:ph sz="quarter" idx="11"/>
          </p:nvPr>
        </p:nvSpPr>
        <p:spPr/>
        <p:txBody>
          <a:bodyPr/>
          <a:lstStyle/>
          <a:p>
            <a:pPr lvl="0"/>
            <a:r>
              <a:rPr lang="en-US" sz="1600" dirty="0"/>
              <a:t>Make sure every slide is assigned to a layout from the new template.</a:t>
            </a:r>
          </a:p>
          <a:p>
            <a:pPr lvl="1"/>
            <a:r>
              <a:rPr lang="en-US" sz="1400" dirty="0"/>
              <a:t>Reset slides to the correct layout using Home/Layout (both PC and Mac).</a:t>
            </a:r>
          </a:p>
          <a:p>
            <a:pPr lvl="1"/>
            <a:r>
              <a:rPr lang="en-US" sz="1400" dirty="0"/>
              <a:t>Reset a slide back to the correct formatting using:</a:t>
            </a:r>
          </a:p>
          <a:p>
            <a:pPr lvl="2"/>
            <a:r>
              <a:rPr lang="en-US" sz="1200" dirty="0"/>
              <a:t>Home/Reset (PC) </a:t>
            </a:r>
          </a:p>
          <a:p>
            <a:pPr lvl="2"/>
            <a:r>
              <a:rPr lang="en-US" sz="1200" dirty="0"/>
              <a:t>Home/Layout/Reset Layout to Default Settings (Mac)</a:t>
            </a:r>
          </a:p>
          <a:p>
            <a:r>
              <a:rPr lang="en-US" sz="1600" dirty="0"/>
              <a:t>Resetting a slide to the proper layout can resolve issues like disappearing </a:t>
            </a:r>
            <a:br>
              <a:rPr lang="en-US" sz="1600" dirty="0"/>
            </a:br>
            <a:r>
              <a:rPr lang="en-US" sz="1600" dirty="0"/>
              <a:t>titles or misplaced bullets.</a:t>
            </a:r>
          </a:p>
          <a:p>
            <a:pPr lvl="0"/>
            <a:r>
              <a:rPr lang="en-US" sz="1600" dirty="0"/>
              <a:t>If slide numbers are not formatting correctly after the slides have been moved to the new template and connected to the correct layout, then turn the slide numbers off and then back on.</a:t>
            </a:r>
          </a:p>
          <a:p>
            <a:r>
              <a:rPr lang="en-US" sz="1600" dirty="0"/>
              <a:t>Home/Replace (PC) Format/Replace Fonts (Mac) allows you to replace </a:t>
            </a:r>
            <a:br>
              <a:rPr lang="en-US" sz="1600" dirty="0"/>
            </a:br>
            <a:r>
              <a:rPr lang="en-US" sz="1600" dirty="0"/>
              <a:t>fonts globally.</a:t>
            </a:r>
          </a:p>
        </p:txBody>
      </p:sp>
      <p:sp>
        <p:nvSpPr>
          <p:cNvPr id="4" name="Footer Placeholder 3">
            <a:extLst>
              <a:ext uri="{FF2B5EF4-FFF2-40B4-BE49-F238E27FC236}">
                <a16:creationId xmlns:a16="http://schemas.microsoft.com/office/drawing/2014/main" id="{C4E40A29-2E3C-894B-8163-6893FAB9EB6E}"/>
              </a:ext>
            </a:extLst>
          </p:cNvPr>
          <p:cNvSpPr>
            <a:spLocks noGrp="1"/>
          </p:cNvSpPr>
          <p:nvPr>
            <p:ph type="ftr" sz="quarter" idx="3"/>
          </p:nvPr>
        </p:nvSpPr>
        <p:spPr/>
        <p:txBody>
          <a:bodyPr/>
          <a:lstStyle/>
          <a:p>
            <a:pPr defTabSz="610744"/>
            <a:r>
              <a:rPr lang="en-US"/>
              <a:t>Session ID</a:t>
            </a:r>
          </a:p>
        </p:txBody>
      </p:sp>
      <p:sp>
        <p:nvSpPr>
          <p:cNvPr id="5" name="Slide Number Placeholder 4">
            <a:extLst>
              <a:ext uri="{FF2B5EF4-FFF2-40B4-BE49-F238E27FC236}">
                <a16:creationId xmlns:a16="http://schemas.microsoft.com/office/drawing/2014/main" id="{261244A7-472E-2D48-BD16-BD80A675B425}"/>
              </a:ext>
            </a:extLst>
          </p:cNvPr>
          <p:cNvSpPr>
            <a:spLocks noGrp="1"/>
          </p:cNvSpPr>
          <p:nvPr>
            <p:ph type="sldNum" sz="quarter" idx="4"/>
          </p:nvPr>
        </p:nvSpPr>
        <p:spPr/>
        <p:txBody>
          <a:bodyPr/>
          <a:lstStyle/>
          <a:p>
            <a:fld id="{96A97DD0-5BE7-4856-A2A9-C42C6688E607}" type="slidenum">
              <a:rPr lang="en-US" smtClean="0"/>
              <a:pPr/>
              <a:t>8</a:t>
            </a:fld>
            <a:endParaRPr lang="en-US" dirty="0"/>
          </a:p>
        </p:txBody>
      </p:sp>
    </p:spTree>
    <p:extLst>
      <p:ext uri="{BB962C8B-B14F-4D97-AF65-F5344CB8AC3E}">
        <p14:creationId xmlns:p14="http://schemas.microsoft.com/office/powerpoint/2010/main" val="171694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creating slides</a:t>
            </a:r>
          </a:p>
        </p:txBody>
      </p:sp>
      <p:sp>
        <p:nvSpPr>
          <p:cNvPr id="3" name="Content Placeholder 2"/>
          <p:cNvSpPr>
            <a:spLocks noGrp="1"/>
          </p:cNvSpPr>
          <p:nvPr>
            <p:ph sz="quarter" idx="11"/>
          </p:nvPr>
        </p:nvSpPr>
        <p:spPr/>
        <p:txBody>
          <a:bodyPr/>
          <a:lstStyle/>
          <a:p>
            <a:r>
              <a:rPr lang="en-US" sz="1600" dirty="0"/>
              <a:t>Your presentation will be saved and posted as a PDF, so what you see onscreen </a:t>
            </a:r>
            <a:br>
              <a:rPr lang="en-US" sz="1600" dirty="0"/>
            </a:br>
            <a:r>
              <a:rPr lang="en-US" sz="1600" dirty="0"/>
              <a:t>in Normal Mode is how the PDF will appear.</a:t>
            </a:r>
          </a:p>
          <a:p>
            <a:pPr lvl="0"/>
            <a:r>
              <a:rPr lang="en-US" sz="1600" dirty="0"/>
              <a:t>Split up a series of animations over several slides so key information is not hidden when saved as a PDF. Include a final slide with all elements in place.</a:t>
            </a:r>
          </a:p>
          <a:p>
            <a:pPr lvl="0"/>
            <a:r>
              <a:rPr lang="en-US" sz="1600" dirty="0"/>
              <a:t>If you include log files in your slides, please make sure they come from </a:t>
            </a:r>
            <a:br>
              <a:rPr lang="en-US" sz="1600" dirty="0"/>
            </a:br>
            <a:r>
              <a:rPr lang="en-US" sz="1600" dirty="0"/>
              <a:t>a lab system—not a customer production system that could contain sensitive customer information.</a:t>
            </a:r>
          </a:p>
          <a:p>
            <a:pPr lvl="0"/>
            <a:r>
              <a:rPr lang="en-US" sz="1600" dirty="0"/>
              <a:t>Use text for just the most important data, with a minimum font size of 14 pt.</a:t>
            </a:r>
          </a:p>
          <a:p>
            <a:pPr lvl="0"/>
            <a:r>
              <a:rPr lang="en-US" sz="1600" dirty="0"/>
              <a:t>If you have a number of text slides in a row, try to keep the same size text across </a:t>
            </a:r>
            <a:br>
              <a:rPr lang="en-US" sz="1600" dirty="0"/>
            </a:br>
            <a:r>
              <a:rPr lang="en-US" sz="1600" dirty="0"/>
              <a:t>all the slides to make it easier to read in the flow.</a:t>
            </a:r>
          </a:p>
        </p:txBody>
      </p:sp>
      <p:sp>
        <p:nvSpPr>
          <p:cNvPr id="5" name="Footer Placeholder 4">
            <a:extLst>
              <a:ext uri="{FF2B5EF4-FFF2-40B4-BE49-F238E27FC236}">
                <a16:creationId xmlns:a16="http://schemas.microsoft.com/office/drawing/2014/main" id="{1C7791E3-8041-DC4D-8234-3494B1ACC494}"/>
              </a:ext>
            </a:extLst>
          </p:cNvPr>
          <p:cNvSpPr>
            <a:spLocks noGrp="1"/>
          </p:cNvSpPr>
          <p:nvPr>
            <p:ph type="ftr" sz="quarter" idx="3"/>
          </p:nvPr>
        </p:nvSpPr>
        <p:spPr/>
        <p:txBody>
          <a:bodyPr/>
          <a:lstStyle/>
          <a:p>
            <a:pPr defTabSz="610744"/>
            <a:r>
              <a:rPr lang="en-US"/>
              <a:t>Session ID</a:t>
            </a:r>
          </a:p>
        </p:txBody>
      </p:sp>
      <p:sp>
        <p:nvSpPr>
          <p:cNvPr id="6" name="Slide Number Placeholder 5">
            <a:extLst>
              <a:ext uri="{FF2B5EF4-FFF2-40B4-BE49-F238E27FC236}">
                <a16:creationId xmlns:a16="http://schemas.microsoft.com/office/drawing/2014/main" id="{43179C7B-A261-8247-838E-9826A4DDE52B}"/>
              </a:ext>
            </a:extLst>
          </p:cNvPr>
          <p:cNvSpPr>
            <a:spLocks noGrp="1"/>
          </p:cNvSpPr>
          <p:nvPr>
            <p:ph type="sldNum" sz="quarter" idx="4"/>
          </p:nvPr>
        </p:nvSpPr>
        <p:spPr/>
        <p:txBody>
          <a:bodyPr/>
          <a:lstStyle/>
          <a:p>
            <a:fld id="{96A97DD0-5BE7-4856-A2A9-C42C6688E607}" type="slidenum">
              <a:rPr lang="en-US" smtClean="0"/>
              <a:pPr/>
              <a:t>9</a:t>
            </a:fld>
            <a:endParaRPr lang="en-US" dirty="0"/>
          </a:p>
        </p:txBody>
      </p:sp>
    </p:spTree>
    <p:extLst>
      <p:ext uri="{BB962C8B-B14F-4D97-AF65-F5344CB8AC3E}">
        <p14:creationId xmlns:p14="http://schemas.microsoft.com/office/powerpoint/2010/main" val="379654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3">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693D37-18B1-4775-BB19-4EAEACCE116A}">
  <ds:schemaRefs>
    <ds:schemaRef ds:uri="http://schemas.microsoft.com/office/2006/documentManagement/types"/>
    <ds:schemaRef ds:uri="http://schemas.microsoft.com/office/2006/metadata/properties"/>
    <ds:schemaRef ds:uri="5ad2d37b-16ea-4274-9da9-da32d366390e"/>
    <ds:schemaRef ds:uri="http://www.w3.org/XML/1998/namespace"/>
    <ds:schemaRef ds:uri="http://schemas.microsoft.com/office/infopath/2007/PartnerControls"/>
    <ds:schemaRef ds:uri="http://purl.org/dc/terms/"/>
    <ds:schemaRef ds:uri="http://purl.org/dc/elements/1.1/"/>
    <ds:schemaRef ds:uri="http://purl.org/dc/dcmitype/"/>
    <ds:schemaRef ds:uri="http://schemas.openxmlformats.org/package/2006/metadata/core-properties"/>
    <ds:schemaRef ds:uri="fdc10f26-a213-4e6e-911f-1a4acfd3bda4"/>
  </ds:schemaRefs>
</ds:datastoreItem>
</file>

<file path=customXml/itemProps2.xml><?xml version="1.0" encoding="utf-8"?>
<ds:datastoreItem xmlns:ds="http://schemas.openxmlformats.org/officeDocument/2006/customXml" ds:itemID="{F5568DD4-E531-4C0F-A9B2-3DE97F2772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506A45-7BB4-43C9-8953-6595212FFD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1803</Words>
  <Application>Microsoft Macintosh PowerPoint</Application>
  <PresentationFormat>On-screen Show (16:9)</PresentationFormat>
  <Paragraphs>341</Paragraphs>
  <Slides>49</Slides>
  <Notes>46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CiscoSansTT</vt:lpstr>
      <vt:lpstr>CiscoSansTT Light</vt:lpstr>
      <vt:lpstr>CiscoSansTT Medium</vt:lpstr>
      <vt:lpstr>Cisco Live 2023</vt:lpstr>
      <vt:lpstr>Please read</vt:lpstr>
      <vt:lpstr>PowerPoint Presentation</vt:lpstr>
      <vt:lpstr>Presentation Title Goes Here</vt:lpstr>
      <vt:lpstr>Presentation Title Goes Here</vt:lpstr>
      <vt:lpstr>Cisco Webex App </vt:lpstr>
      <vt:lpstr>PowerPoint Presentation</vt:lpstr>
      <vt:lpstr>PowerPoint Presentation</vt:lpstr>
      <vt:lpstr>Best practices for creating slides</vt:lpstr>
      <vt:lpstr>Best practices for creating slides</vt:lpstr>
      <vt:lpstr>Steps for filling in session IDs</vt:lpstr>
      <vt:lpstr>Segue</vt:lpstr>
      <vt:lpstr>Segue 2</vt:lpstr>
      <vt:lpstr>Segue 3</vt:lpstr>
      <vt:lpstr>Segue 4</vt:lpstr>
      <vt:lpstr>Segue 5</vt:lpstr>
      <vt:lpstr>Video</vt:lpstr>
      <vt:lpstr>Video 2</vt:lpstr>
      <vt:lpstr>Demo</vt:lpstr>
      <vt:lpstr>Demo 2</vt:lpstr>
      <vt:lpstr>Color palette</vt:lpstr>
      <vt:lpstr>Only use the themes provided</vt:lpstr>
      <vt:lpstr>Seven tips  for better presentations</vt:lpstr>
      <vt:lpstr>Bullet slide / sentence case / size 28</vt:lpstr>
      <vt:lpstr>Dark Bullet slide / sentence case / size 28</vt:lpstr>
      <vt:lpstr>Layout: Title and subtitle and bullet</vt:lpstr>
      <vt:lpstr>Layout: Dark Title and subtitle and bullet</vt:lpstr>
      <vt:lpstr>Layout: Title and subtitle</vt:lpstr>
      <vt:lpstr>Layout: Bullet title only</vt:lpstr>
      <vt:lpstr>Layout: Dark Bullet title only</vt:lpstr>
      <vt:lpstr>Layout: Bullet heavy text two-column</vt:lpstr>
      <vt:lpstr>Layout: 2 Column with title and subtitle</vt:lpstr>
      <vt:lpstr>Layout: Title and 3 column bullets</vt:lpstr>
      <vt:lpstr>Title and subtitle and bullet for heavy graphics</vt:lpstr>
      <vt:lpstr>Layout: Title and bullet for heavy text</vt:lpstr>
      <vt:lpstr>Layout: Title and subtitle for heavy graphics</vt:lpstr>
      <vt:lpstr>Layout: Title only for heavy graphics</vt:lpstr>
      <vt:lpstr>This is a sample headline</vt:lpstr>
      <vt:lpstr>PowerPoint Presentation</vt:lpstr>
      <vt:lpstr>PowerPoint Presentation</vt:lpstr>
      <vt:lpstr>PowerPoint Presentation</vt:lpstr>
      <vt:lpstr>“Quote text is left aligned,  with a point size of 36 points.”</vt:lpstr>
      <vt:lpstr>Slide title</vt:lpstr>
      <vt:lpstr>Bar charts</vt:lpstr>
      <vt:lpstr>Line charts</vt:lpstr>
      <vt:lpstr>Fill out your session surveys!</vt:lpstr>
      <vt:lpstr>Continue  your education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2018-02-23T21:47:25Z</dcterms:created>
  <dcterms:modified xsi:type="dcterms:W3CDTF">2023-05-20T21:23:13Z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ies>
</file>